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media/image12.jpg" ContentType="image/png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4211" r:id="rId5"/>
  </p:sldMasterIdLst>
  <p:notesMasterIdLst>
    <p:notesMasterId r:id="rId42"/>
  </p:notesMasterIdLst>
  <p:handoutMasterIdLst>
    <p:handoutMasterId r:id="rId43"/>
  </p:handoutMasterIdLst>
  <p:sldIdLst>
    <p:sldId id="258" r:id="rId6"/>
    <p:sldId id="264" r:id="rId7"/>
    <p:sldId id="290" r:id="rId8"/>
    <p:sldId id="330" r:id="rId9"/>
    <p:sldId id="291" r:id="rId10"/>
    <p:sldId id="331" r:id="rId11"/>
    <p:sldId id="332" r:id="rId12"/>
    <p:sldId id="333" r:id="rId13"/>
    <p:sldId id="335" r:id="rId14"/>
    <p:sldId id="365" r:id="rId15"/>
    <p:sldId id="336" r:id="rId16"/>
    <p:sldId id="337" r:id="rId17"/>
    <p:sldId id="341" r:id="rId18"/>
    <p:sldId id="339" r:id="rId19"/>
    <p:sldId id="340" r:id="rId20"/>
    <p:sldId id="343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44" r:id="rId31"/>
    <p:sldId id="347" r:id="rId32"/>
    <p:sldId id="348" r:id="rId33"/>
    <p:sldId id="349" r:id="rId34"/>
    <p:sldId id="363" r:id="rId35"/>
    <p:sldId id="350" r:id="rId36"/>
    <p:sldId id="361" r:id="rId37"/>
    <p:sldId id="362" r:id="rId38"/>
    <p:sldId id="366" r:id="rId39"/>
    <p:sldId id="351" r:id="rId40"/>
    <p:sldId id="259" r:id="rId41"/>
  </p:sldIdLst>
  <p:sldSz cx="9906000" cy="6858000" type="A4"/>
  <p:notesSz cx="6724650" cy="97742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079">
          <p15:clr>
            <a:srgbClr val="A4A3A4"/>
          </p15:clr>
        </p15:guide>
        <p15:guide id="4" pos="211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C3AB"/>
    <a:srgbClr val="66CCFF"/>
    <a:srgbClr val="009900"/>
    <a:srgbClr val="A5D9AB"/>
    <a:srgbClr val="01E1F9"/>
    <a:srgbClr val="575757"/>
    <a:srgbClr val="E30613"/>
    <a:srgbClr val="D1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1" autoAdjust="0"/>
    <p:restoredTop sz="94673" autoAdjust="0"/>
  </p:normalViewPr>
  <p:slideViewPr>
    <p:cSldViewPr>
      <p:cViewPr varScale="1">
        <p:scale>
          <a:sx n="130" d="100"/>
          <a:sy n="130" d="100"/>
        </p:scale>
        <p:origin x="144" y="18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96"/>
      </p:cViewPr>
      <p:guideLst>
        <p:guide orient="horz" pos="3132"/>
        <p:guide pos="2145"/>
        <p:guide orient="horz" pos="307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de_calcul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Feuille_de_calcul_Microsoft_Excel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Feuille_de_calcul_Microsoft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01753865147467"/>
          <c:y val="0.20284626826578572"/>
          <c:w val="0.52610167894183779"/>
          <c:h val="0.7202786828047664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'frequentation annuelle'!$B$2</c:f>
              <c:strCache>
                <c:ptCount val="1"/>
                <c:pt idx="0">
                  <c:v>navigation courante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'frequentation annuelle'!$A$3:$A$10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'frequentation annuelle'!$B$3:$B$10</c:f>
              <c:numCache>
                <c:formatCode>General</c:formatCode>
                <c:ptCount val="8"/>
                <c:pt idx="0">
                  <c:v>47</c:v>
                </c:pt>
                <c:pt idx="1">
                  <c:v>124</c:v>
                </c:pt>
                <c:pt idx="2">
                  <c:v>85</c:v>
                </c:pt>
                <c:pt idx="3">
                  <c:v>61</c:v>
                </c:pt>
                <c:pt idx="4">
                  <c:v>63</c:v>
                </c:pt>
                <c:pt idx="5">
                  <c:v>53</c:v>
                </c:pt>
                <c:pt idx="6">
                  <c:v>90</c:v>
                </c:pt>
                <c:pt idx="7">
                  <c:v>45</c:v>
                </c:pt>
              </c:numCache>
            </c:numRef>
          </c:val>
        </c:ser>
        <c:ser>
          <c:idx val="1"/>
          <c:order val="1"/>
          <c:tx>
            <c:strRef>
              <c:f>'frequentation annuelle'!$C$2</c:f>
              <c:strCache>
                <c:ptCount val="1"/>
                <c:pt idx="0">
                  <c:v>réunis pour un événement festif organisé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'frequentation annuelle'!$A$3:$A$10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'frequentation annuelle'!$C$3:$C$10</c:f>
              <c:numCache>
                <c:formatCode>General</c:formatCode>
                <c:ptCount val="8"/>
                <c:pt idx="0">
                  <c:v>0</c:v>
                </c:pt>
                <c:pt idx="1">
                  <c:v>35</c:v>
                </c:pt>
                <c:pt idx="2">
                  <c:v>0</c:v>
                </c:pt>
                <c:pt idx="3">
                  <c:v>17</c:v>
                </c:pt>
                <c:pt idx="4">
                  <c:v>0</c:v>
                </c:pt>
                <c:pt idx="5">
                  <c:v>20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159872"/>
        <c:axId val="311157520"/>
        <c:axId val="0"/>
      </c:bar3DChart>
      <c:catAx>
        <c:axId val="311159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1157520"/>
        <c:crosses val="autoZero"/>
        <c:auto val="1"/>
        <c:lblAlgn val="ctr"/>
        <c:lblOffset val="100"/>
        <c:noMultiLvlLbl val="0"/>
      </c:catAx>
      <c:valAx>
        <c:axId val="311157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159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D3C3AB">
        <a:alpha val="63000"/>
      </a:srgbClr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397209142826994E-2"/>
          <c:y val="0.20323069719231887"/>
          <c:w val="0.59161687703609911"/>
          <c:h val="0.69457602924061679"/>
        </c:manualLayout>
      </c:layout>
      <c:pie3DChart>
        <c:varyColors val="1"/>
        <c:ser>
          <c:idx val="0"/>
          <c:order val="0"/>
          <c:explosion val="12"/>
          <c:dPt>
            <c:idx val="1"/>
            <c:bubble3D val="0"/>
            <c:spPr>
              <a:solidFill>
                <a:schemeClr val="accent4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'2018'!$A$28:$A$33</c:f>
              <c:strCache>
                <c:ptCount val="6"/>
                <c:pt idx="0">
                  <c:v>Belge</c:v>
                </c:pt>
                <c:pt idx="1">
                  <c:v>Anglaise</c:v>
                </c:pt>
                <c:pt idx="2">
                  <c:v>Française</c:v>
                </c:pt>
                <c:pt idx="3">
                  <c:v>Néerlandaise</c:v>
                </c:pt>
                <c:pt idx="4">
                  <c:v>Australienne</c:v>
                </c:pt>
                <c:pt idx="5">
                  <c:v>Allemande</c:v>
                </c:pt>
              </c:strCache>
            </c:strRef>
          </c:cat>
          <c:val>
            <c:numRef>
              <c:f>'2018'!$B$28:$B$33</c:f>
              <c:numCache>
                <c:formatCode>General</c:formatCode>
                <c:ptCount val="6"/>
                <c:pt idx="0">
                  <c:v>16</c:v>
                </c:pt>
                <c:pt idx="1">
                  <c:v>12</c:v>
                </c:pt>
                <c:pt idx="2">
                  <c:v>11</c:v>
                </c:pt>
                <c:pt idx="3">
                  <c:v>7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'2018'!$A$28:$A$33</c:f>
              <c:strCache>
                <c:ptCount val="6"/>
                <c:pt idx="0">
                  <c:v>Belge</c:v>
                </c:pt>
                <c:pt idx="1">
                  <c:v>Anglaise</c:v>
                </c:pt>
                <c:pt idx="2">
                  <c:v>Française</c:v>
                </c:pt>
                <c:pt idx="3">
                  <c:v>Néerlandaise</c:v>
                </c:pt>
                <c:pt idx="4">
                  <c:v>Australienne</c:v>
                </c:pt>
                <c:pt idx="5">
                  <c:v>Allemande</c:v>
                </c:pt>
              </c:strCache>
            </c:strRef>
          </c:cat>
          <c:val>
            <c:numRef>
              <c:f>'2018'!$C$28:$C$33</c:f>
              <c:numCache>
                <c:formatCode>0%</c:formatCode>
                <c:ptCount val="6"/>
                <c:pt idx="0">
                  <c:v>0.33333333333333331</c:v>
                </c:pt>
                <c:pt idx="1">
                  <c:v>0.25</c:v>
                </c:pt>
                <c:pt idx="2">
                  <c:v>0.22916666666666666</c:v>
                </c:pt>
                <c:pt idx="3">
                  <c:v>0.14583333333333334</c:v>
                </c:pt>
                <c:pt idx="4">
                  <c:v>2.0833333333333332E-2</c:v>
                </c:pt>
                <c:pt idx="5">
                  <c:v>2.0833333333333332E-2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D3C3AB">
        <a:alpha val="49000"/>
      </a:srgbClr>
    </a:solidFill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24632686038801"/>
          <c:y val="0.16447718634094435"/>
          <c:w val="0.80565640149073892"/>
          <c:h val="0.66656339937699427"/>
        </c:manualLayout>
      </c:layout>
      <c:bar3D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'2018'!$A$4:$A$10</c:f>
              <c:strCache>
                <c:ptCount val="7"/>
                <c:pt idx="0">
                  <c:v>avril</c:v>
                </c:pt>
                <c:pt idx="1">
                  <c:v>mai</c:v>
                </c:pt>
                <c:pt idx="2">
                  <c:v>juin</c:v>
                </c:pt>
                <c:pt idx="3">
                  <c:v>juillet</c:v>
                </c:pt>
                <c:pt idx="4">
                  <c:v>août</c:v>
                </c:pt>
                <c:pt idx="5">
                  <c:v>septembre</c:v>
                </c:pt>
                <c:pt idx="6">
                  <c:v>octobre</c:v>
                </c:pt>
              </c:strCache>
            </c:strRef>
          </c:cat>
          <c:val>
            <c:numRef>
              <c:f>'2018'!$B$4:$B$10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11</c:v>
                </c:pt>
                <c:pt idx="4">
                  <c:v>14</c:v>
                </c:pt>
                <c:pt idx="5">
                  <c:v>13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153600"/>
        <c:axId val="311154776"/>
        <c:axId val="0"/>
      </c:bar3DChart>
      <c:catAx>
        <c:axId val="311153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1154776"/>
        <c:crosses val="autoZero"/>
        <c:auto val="1"/>
        <c:lblAlgn val="ctr"/>
        <c:lblOffset val="100"/>
        <c:noMultiLvlLbl val="0"/>
      </c:catAx>
      <c:valAx>
        <c:axId val="311154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153600"/>
        <c:crosses val="autoZero"/>
        <c:crossBetween val="between"/>
      </c:valAx>
    </c:plotArea>
    <c:plotVisOnly val="1"/>
    <c:dispBlanksAs val="gap"/>
    <c:showDLblsOverMax val="0"/>
  </c:chart>
  <c:spPr>
    <a:solidFill>
      <a:srgbClr val="D3C3AB">
        <a:alpha val="55000"/>
      </a:srgbClr>
    </a:solidFill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9968253968254"/>
          <c:y val="0.16435185185185186"/>
          <c:w val="0.59941607299087618"/>
          <c:h val="0.77314814814814814"/>
        </c:manualLayout>
      </c:layout>
      <c:pie3DChart>
        <c:varyColors val="1"/>
        <c:ser>
          <c:idx val="0"/>
          <c:order val="0"/>
          <c:explosion val="7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'[Graphique dans Microsoft Word]2013'!$A$1:$B$1</c:f>
              <c:strCache>
                <c:ptCount val="2"/>
                <c:pt idx="0">
                  <c:v>venant de l'Escaut</c:v>
                </c:pt>
                <c:pt idx="1">
                  <c:v>venant de la Dêule</c:v>
                </c:pt>
              </c:strCache>
            </c:strRef>
          </c:cat>
          <c:val>
            <c:numRef>
              <c:f>'[Graphique dans Microsoft Word]2013'!$A$2:$B$2</c:f>
              <c:numCache>
                <c:formatCode>General</c:formatCode>
                <c:ptCount val="2"/>
                <c:pt idx="0">
                  <c:v>29</c:v>
                </c:pt>
                <c:pt idx="1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spPr>
    <a:solidFill>
      <a:srgbClr val="D3C3AB">
        <a:alpha val="62000"/>
      </a:srgbClr>
    </a:solidFill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0.08259</cdr:x>
      <cdr:y>0.02992</cdr:y>
    </cdr:from>
    <cdr:to>
      <cdr:x>0.25494</cdr:x>
      <cdr:y>0.25086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38150" y="1238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Fréquentation</a:t>
          </a:r>
          <a:r>
            <a:rPr lang="fr-FR" sz="1400" b="1" dirty="0" smtClean="0">
              <a:latin typeface="Source Sans Pro" pitchFamily="34" charset="0"/>
            </a:rPr>
            <a:t> </a:t>
          </a:r>
          <a:r>
            <a:rPr lang="fr-FR" sz="1400" b="1" dirty="0">
              <a:latin typeface="Arial" panose="020B0604020202020204" pitchFamily="34" charset="0"/>
              <a:cs typeface="Arial" panose="020B0604020202020204" pitchFamily="34" charset="0"/>
            </a:rPr>
            <a:t>annuelle du</a:t>
          </a:r>
          <a:r>
            <a:rPr lang="fr-FR" sz="1400" b="1" baseline="0" dirty="0">
              <a:latin typeface="Arial" panose="020B0604020202020204" pitchFamily="34" charset="0"/>
              <a:cs typeface="Arial" panose="020B0604020202020204" pitchFamily="34" charset="0"/>
            </a:rPr>
            <a:t> canal de la Deûle à l'Escaut</a:t>
          </a:r>
          <a:endParaRPr lang="fr-FR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0.16579</cdr:x>
      <cdr:y>0.02377</cdr:y>
    </cdr:from>
    <cdr:to>
      <cdr:x>0.34548</cdr:x>
      <cdr:y>0.29531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720080" y="72008"/>
          <a:ext cx="780466" cy="822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400" b="1" dirty="0">
              <a:latin typeface="Arial" panose="020B0604020202020204" pitchFamily="34" charset="0"/>
              <a:cs typeface="Arial" panose="020B0604020202020204" pitchFamily="34" charset="0"/>
            </a:rPr>
            <a:t>Nationalité des plaisanciers en 2018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0.19982</cdr:x>
      <cdr:y>0.02124</cdr:y>
    </cdr:from>
    <cdr:to>
      <cdr:x>0.37064</cdr:x>
      <cdr:y>0.27622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864096" y="72008"/>
          <a:ext cx="738686" cy="864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400" b="1" dirty="0">
              <a:latin typeface="Arial" panose="020B0604020202020204" pitchFamily="34" charset="0"/>
              <a:cs typeface="Arial" panose="020B0604020202020204" pitchFamily="34" charset="0"/>
            </a:rPr>
            <a:t>Fréquentation mensuelle 2018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0.23603</cdr:x>
      <cdr:y>0.04856</cdr:y>
    </cdr:from>
    <cdr:to>
      <cdr:x>0.38375</cdr:x>
      <cdr:y>0.36374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180320" y="133199"/>
          <a:ext cx="738686" cy="864612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0.36875</cdr:x>
      <cdr:y>0.02037</cdr:y>
    </cdr:from>
    <cdr:to>
      <cdr:x>0.80986</cdr:x>
      <cdr:y>0.29461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2023120" y="64220"/>
          <a:ext cx="2420106" cy="8646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fr-FR" sz="1400" b="1" dirty="0">
              <a:latin typeface="Arial" panose="020B0604020202020204" pitchFamily="34" charset="0"/>
              <a:cs typeface="Arial" panose="020B0604020202020204" pitchFamily="34" charset="0"/>
            </a:rPr>
            <a:t>Provenance</a:t>
          </a:r>
          <a:r>
            <a:rPr lang="fr-FR" sz="1400" b="1" baseline="0" dirty="0">
              <a:latin typeface="Arial" panose="020B0604020202020204" pitchFamily="34" charset="0"/>
              <a:cs typeface="Arial" panose="020B0604020202020204" pitchFamily="34" charset="0"/>
            </a:rPr>
            <a:t> 2018</a:t>
          </a:r>
          <a:endParaRPr lang="fr-FR" sz="14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478"/>
          </a:xfrm>
          <a:prstGeom prst="rect">
            <a:avLst/>
          </a:prstGeom>
        </p:spPr>
        <p:txBody>
          <a:bodyPr vert="horz" lIns="90050" tIns="45025" rIns="90050" bIns="4502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09068" y="0"/>
            <a:ext cx="2914015" cy="488478"/>
          </a:xfrm>
          <a:prstGeom prst="rect">
            <a:avLst/>
          </a:prstGeom>
        </p:spPr>
        <p:txBody>
          <a:bodyPr vert="horz" lIns="90050" tIns="45025" rIns="90050" bIns="45025" rtlCol="0"/>
          <a:lstStyle>
            <a:lvl1pPr algn="r">
              <a:defRPr sz="1200"/>
            </a:lvl1pPr>
          </a:lstStyle>
          <a:p>
            <a:fld id="{9B1912FB-7823-48E7-ACBD-9769459CBED5}" type="datetimeFigureOut">
              <a:rPr lang="fr-FR" smtClean="0"/>
              <a:t>25/03/2019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284200"/>
            <a:ext cx="2914015" cy="488477"/>
          </a:xfrm>
          <a:prstGeom prst="rect">
            <a:avLst/>
          </a:prstGeom>
        </p:spPr>
        <p:txBody>
          <a:bodyPr vert="horz" lIns="90050" tIns="45025" rIns="90050" bIns="45025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09068" y="9284200"/>
            <a:ext cx="2914015" cy="488477"/>
          </a:xfrm>
          <a:prstGeom prst="rect">
            <a:avLst/>
          </a:prstGeom>
        </p:spPr>
        <p:txBody>
          <a:bodyPr vert="horz" lIns="90050" tIns="45025" rIns="90050" bIns="45025" rtlCol="0" anchor="b"/>
          <a:lstStyle>
            <a:lvl1pPr algn="r">
              <a:defRPr sz="1200"/>
            </a:lvl1pPr>
          </a:lstStyle>
          <a:p>
            <a:fld id="{7A12C0EA-425C-42C1-A8DF-F494FFDBE4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591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4015" cy="488478"/>
          </a:xfrm>
          <a:prstGeom prst="rect">
            <a:avLst/>
          </a:prstGeom>
        </p:spPr>
        <p:txBody>
          <a:bodyPr vert="horz" lIns="90050" tIns="45025" rIns="90050" bIns="45025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09068" y="0"/>
            <a:ext cx="2914015" cy="488478"/>
          </a:xfrm>
          <a:prstGeom prst="rect">
            <a:avLst/>
          </a:prstGeom>
        </p:spPr>
        <p:txBody>
          <a:bodyPr vert="horz" lIns="90050" tIns="45025" rIns="90050" bIns="45025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217F44E-AD7E-42D4-9464-60CF51CEBCBE}" type="datetimeFigureOut">
              <a:rPr lang="fr-FR"/>
              <a:pPr>
                <a:defRPr/>
              </a:pPr>
              <a:t>25/03/2019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733425"/>
            <a:ext cx="5292725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50" tIns="45025" rIns="90050" bIns="45025" rtlCol="0" anchor="ctr"/>
          <a:lstStyle/>
          <a:p>
            <a:pPr lvl="0"/>
            <a:endParaRPr lang="fr-FR" noProof="0" dirty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2465" y="4642881"/>
            <a:ext cx="5379720" cy="4397861"/>
          </a:xfrm>
          <a:prstGeom prst="rect">
            <a:avLst/>
          </a:prstGeom>
        </p:spPr>
        <p:txBody>
          <a:bodyPr vert="horz" lIns="90050" tIns="45025" rIns="90050" bIns="45025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284200"/>
            <a:ext cx="2914015" cy="488477"/>
          </a:xfrm>
          <a:prstGeom prst="rect">
            <a:avLst/>
          </a:prstGeom>
        </p:spPr>
        <p:txBody>
          <a:bodyPr vert="horz" lIns="90050" tIns="45025" rIns="90050" bIns="45025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09068" y="9284200"/>
            <a:ext cx="2914015" cy="488477"/>
          </a:xfrm>
          <a:prstGeom prst="rect">
            <a:avLst/>
          </a:prstGeom>
        </p:spPr>
        <p:txBody>
          <a:bodyPr vert="horz" lIns="90050" tIns="45025" rIns="90050" bIns="45025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A4A6D91-AA37-4F21-A340-693C946D86B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797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733425"/>
            <a:ext cx="5289550" cy="36639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CE728F-8D22-4863-BB2F-A8C4331377B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507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17550" y="733425"/>
            <a:ext cx="5289550" cy="36639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25538-2698-45C0-A947-EB2A54518E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08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380492" y="2826585"/>
            <a:ext cx="9145016" cy="432048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600" b="1" baseline="0">
                <a:solidFill>
                  <a:schemeClr val="tx1"/>
                </a:solidFill>
                <a:latin typeface="Futura Bold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dirty="0" smtClean="0"/>
              <a:t>TITRE DE LA PRESENTATION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931249" cy="7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space réservé du texte 16"/>
          <p:cNvSpPr>
            <a:spLocks noGrp="1"/>
          </p:cNvSpPr>
          <p:nvPr>
            <p:ph type="body" sz="quarter" idx="12" hasCustomPrompt="1"/>
          </p:nvPr>
        </p:nvSpPr>
        <p:spPr>
          <a:xfrm>
            <a:off x="200472" y="221490"/>
            <a:ext cx="6911975" cy="265847"/>
          </a:xfrm>
          <a:prstGeom prst="rect">
            <a:avLst/>
          </a:prstGeom>
        </p:spPr>
        <p:txBody>
          <a:bodyPr/>
          <a:lstStyle>
            <a:lvl1pPr>
              <a:defRPr sz="1000" b="1" cap="all" baseline="0">
                <a:solidFill>
                  <a:schemeClr val="bg1"/>
                </a:solidFill>
                <a:latin typeface="Futura Bold" panose="020B0800000000000000" pitchFamily="34" charset="0"/>
              </a:defRPr>
            </a:lvl1pPr>
          </a:lstStyle>
          <a:p>
            <a:r>
              <a:rPr lang="fr-FR" sz="1000" dirty="0" smtClean="0">
                <a:solidFill>
                  <a:schemeClr val="bg1"/>
                </a:solidFill>
                <a:latin typeface="Futura Bold"/>
                <a:cs typeface="Futura Bold"/>
              </a:rPr>
              <a:t>INTITULÉ DU OU DES PÔLES IMPLIQUÉS</a:t>
            </a:r>
            <a:endParaRPr lang="fr-FR" sz="1000" dirty="0">
              <a:solidFill>
                <a:schemeClr val="bg1"/>
              </a:solidFill>
              <a:latin typeface="Futura Bold"/>
              <a:cs typeface="Futura Bold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344488" y="3501008"/>
            <a:ext cx="9217025" cy="2016125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tx1"/>
                </a:solidFill>
                <a:latin typeface="+mn-lt"/>
              </a:defRPr>
            </a:lvl1pPr>
            <a:lvl2pPr algn="ctr">
              <a:defRPr sz="1800">
                <a:solidFill>
                  <a:schemeClr val="tx1"/>
                </a:solidFill>
                <a:latin typeface="+mn-lt"/>
              </a:defRPr>
            </a:lvl2pPr>
            <a:lvl3pPr algn="ctr">
              <a:defRPr sz="1800">
                <a:solidFill>
                  <a:schemeClr val="tx1"/>
                </a:solidFill>
                <a:latin typeface="+mn-lt"/>
              </a:defRPr>
            </a:lvl3pPr>
            <a:lvl4pPr algn="ctr">
              <a:defRPr sz="1800">
                <a:solidFill>
                  <a:schemeClr val="tx1"/>
                </a:solidFill>
                <a:latin typeface="+mn-lt"/>
              </a:defRPr>
            </a:lvl4pPr>
            <a:lvl5pPr algn="ctr"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4"/>
          </p:nvPr>
        </p:nvSpPr>
        <p:spPr>
          <a:xfrm>
            <a:off x="200472" y="616530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5B72468C-60B8-432D-9B77-380600A8620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5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diap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046" y="3044187"/>
            <a:ext cx="1484387" cy="178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robert\Pictures\POWERPOINT ADRESSE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333" y="5085183"/>
            <a:ext cx="2563812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504" y="980728"/>
            <a:ext cx="8928000" cy="576064"/>
          </a:xfrm>
          <a:prstGeom prst="rect">
            <a:avLst/>
          </a:prstGeom>
        </p:spPr>
        <p:txBody>
          <a:bodyPr bIns="0" anchor="b"/>
          <a:lstStyle>
            <a:lvl1pPr>
              <a:lnSpc>
                <a:spcPts val="3600"/>
              </a:lnSpc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00472" y="616530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5B72468C-60B8-432D-9B77-380600A8620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488504" y="1484784"/>
            <a:ext cx="8928422" cy="648000"/>
          </a:xfrm>
          <a:prstGeom prst="rect">
            <a:avLst/>
          </a:prstGeo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488504" y="2204864"/>
            <a:ext cx="8928992" cy="3888258"/>
          </a:xfrm>
          <a:prstGeom prst="rect">
            <a:avLst/>
          </a:prstGeom>
        </p:spPr>
        <p:txBody>
          <a:bodyPr/>
          <a:lstStyle>
            <a:lvl1pPr marL="0" indent="0" algn="ctr">
              <a:defRPr sz="1800">
                <a:solidFill>
                  <a:schemeClr val="accent1"/>
                </a:solidFill>
              </a:defRPr>
            </a:lvl1pPr>
            <a:lvl2pPr marL="361950" indent="-352425" algn="ctr">
              <a:buClr>
                <a:schemeClr val="tx2"/>
              </a:buClr>
              <a:buFont typeface="Wingdings 3" pitchFamily="18" charset="2"/>
              <a:buChar char=""/>
              <a:defRPr sz="1800">
                <a:latin typeface="+mn-lt"/>
              </a:defRPr>
            </a:lvl2pPr>
            <a:lvl3pPr marL="539750" indent="-228600" algn="ctr">
              <a:buClr>
                <a:schemeClr val="tx2"/>
              </a:buClr>
              <a:buFont typeface="Wingdings" pitchFamily="2" charset="2"/>
              <a:buChar char="§"/>
              <a:defRPr sz="1800">
                <a:latin typeface="+mn-lt"/>
              </a:defRPr>
            </a:lvl3pPr>
            <a:lvl4pPr algn="ctr">
              <a:defRPr sz="16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8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/>
          <p:cNvSpPr>
            <a:spLocks noGrp="1"/>
          </p:cNvSpPr>
          <p:nvPr>
            <p:ph type="body" sz="quarter" idx="18"/>
          </p:nvPr>
        </p:nvSpPr>
        <p:spPr>
          <a:xfrm>
            <a:off x="488504" y="2204864"/>
            <a:ext cx="4392488" cy="3888258"/>
          </a:xfrm>
          <a:prstGeom prst="rect">
            <a:avLst/>
          </a:prstGeom>
        </p:spPr>
        <p:txBody>
          <a:bodyPr/>
          <a:lstStyle>
            <a:lvl1pPr marL="0" indent="0">
              <a:defRPr sz="1800">
                <a:solidFill>
                  <a:schemeClr val="accent1"/>
                </a:solidFill>
              </a:defRPr>
            </a:lvl1pPr>
            <a:lvl2pPr marL="361950" indent="-352425">
              <a:buClr>
                <a:schemeClr val="tx2"/>
              </a:buClr>
              <a:buFont typeface="Wingdings 3" pitchFamily="18" charset="2"/>
              <a:buChar char=""/>
              <a:defRPr sz="1800">
                <a:latin typeface="+mn-lt"/>
              </a:defRPr>
            </a:lvl2pPr>
            <a:lvl3pPr marL="539750" indent="-228600">
              <a:buClr>
                <a:schemeClr val="tx2"/>
              </a:buClr>
              <a:buFont typeface="Wingdings" pitchFamily="2" charset="2"/>
              <a:buChar char="§"/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88504" y="980728"/>
            <a:ext cx="8928000" cy="576064"/>
          </a:xfrm>
          <a:prstGeom prst="rect">
            <a:avLst/>
          </a:prstGeom>
        </p:spPr>
        <p:txBody>
          <a:bodyPr bIns="0" anchor="b"/>
          <a:lstStyle>
            <a:lvl1pPr>
              <a:lnSpc>
                <a:spcPts val="3600"/>
              </a:lnSpc>
              <a:defRPr sz="2000" cap="all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488504" y="1484784"/>
            <a:ext cx="8928422" cy="648000"/>
          </a:xfrm>
          <a:prstGeom prst="rect">
            <a:avLst/>
          </a:prstGeom>
        </p:spPr>
        <p:txBody>
          <a:bodyPr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9"/>
          </p:nvPr>
        </p:nvSpPr>
        <p:spPr>
          <a:xfrm>
            <a:off x="4953000" y="2205038"/>
            <a:ext cx="4464496" cy="388825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  <a:lvl2pPr marL="266700" indent="-258763">
              <a:buClr>
                <a:schemeClr val="tx2"/>
              </a:buClr>
              <a:buFont typeface="Wingdings 3" pitchFamily="18" charset="2"/>
              <a:buChar char=""/>
              <a:defRPr sz="1800">
                <a:latin typeface="+mn-lt"/>
              </a:defRPr>
            </a:lvl2pPr>
            <a:lvl3pPr marL="539750" indent="-228600">
              <a:buClr>
                <a:schemeClr val="tx2"/>
              </a:buClr>
              <a:buFont typeface="Wingdings" pitchFamily="2" charset="2"/>
              <a:buChar char="§"/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 txBox="1">
            <a:spLocks/>
          </p:cNvSpPr>
          <p:nvPr userDrawn="1"/>
        </p:nvSpPr>
        <p:spPr>
          <a:xfrm>
            <a:off x="200472" y="6162267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D03EAC2A-3E7E-4363-B3A9-4E2950CB9CD3}" type="slidenum">
              <a:rPr lang="fr-FR" smtClean="0">
                <a:latin typeface="+mj-lt"/>
              </a:rPr>
              <a:t>‹N°›</a:t>
            </a:fld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63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00472" y="616530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DBCA430C-6308-4D1D-BBAC-7510B3CF0A0D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69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00472" y="616530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5B72468C-60B8-432D-9B77-380600A8620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62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60512" y="476672"/>
            <a:ext cx="8856984" cy="476044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28664" y="5805264"/>
            <a:ext cx="5943600" cy="360040"/>
          </a:xfrm>
          <a:prstGeom prst="rect">
            <a:avLst/>
          </a:prstGeom>
        </p:spPr>
        <p:txBody>
          <a:bodyPr/>
          <a:lstStyle>
            <a:lvl1pPr algn="ctr">
              <a:defRPr lang="fr-FR" sz="1800" baseline="0" smtClean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1928664" y="5229200"/>
            <a:ext cx="5976515" cy="575716"/>
          </a:xfrm>
          <a:prstGeom prst="rect">
            <a:avLst/>
          </a:prstGeom>
        </p:spPr>
        <p:txBody>
          <a:bodyPr anchor="b"/>
          <a:lstStyle>
            <a:lvl1pPr algn="ctr"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00472" y="6165304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>
              <a:defRPr/>
            </a:pPr>
            <a:fld id="{00D0A3C1-0F78-42AA-98E3-51F390443AC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68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FA85980-414D-495E-994A-2CB7EA3BDC11}" type="datetimeFigureOut">
              <a:rPr lang="fr-FR" smtClean="0"/>
              <a:t>25/03/2019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FB03551-51C8-4C02-9153-E6E61B5BAB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01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5FA85980-414D-495E-994A-2CB7EA3BDC11}" type="datetimeFigureOut">
              <a:rPr lang="fr-FR" smtClean="0"/>
              <a:t>25/03/2019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2FB03551-51C8-4C02-9153-E6E61B5BAB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786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but diapora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029" y="1340768"/>
            <a:ext cx="3632312" cy="435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5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52796"/>
            <a:ext cx="9893032" cy="30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6" r:id="rId2"/>
    <p:sldLayoutId id="2147484199" r:id="rId3"/>
    <p:sldLayoutId id="2147484201" r:id="rId4"/>
    <p:sldLayoutId id="2147484214" r:id="rId5"/>
    <p:sldLayoutId id="2147484204" r:id="rId6"/>
    <p:sldLayoutId id="2147484215" r:id="rId7"/>
    <p:sldLayoutId id="214748421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575757"/>
          </a:solidFill>
          <a:latin typeface="+mj-lt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575757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2600" kern="1200">
          <a:solidFill>
            <a:srgbClr val="E30613"/>
          </a:solidFill>
          <a:latin typeface="+mn-lt"/>
          <a:ea typeface="+mn-ea"/>
          <a:cs typeface="+mn-cs"/>
        </a:defRPr>
      </a:lvl1pPr>
      <a:lvl2pPr marL="742950" indent="-7334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575757"/>
          </a:solidFill>
          <a:latin typeface="Cambria" pitchFamily="18" charset="0"/>
          <a:ea typeface="+mn-ea"/>
          <a:cs typeface="+mn-cs"/>
        </a:defRPr>
      </a:lvl2pPr>
      <a:lvl3pPr marL="539750" indent="-22860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1"/>
        </a:buBlip>
        <a:defRPr sz="2000" kern="1200">
          <a:solidFill>
            <a:srgbClr val="575757"/>
          </a:solidFill>
          <a:latin typeface="Cambria" pitchFamily="18" charset="0"/>
          <a:ea typeface="+mn-ea"/>
          <a:cs typeface="+mn-cs"/>
        </a:defRPr>
      </a:lvl3pPr>
      <a:lvl4pPr marL="890588" indent="-228600" algn="l" rtl="0" eaLnBrk="1" fontAlgn="base" hangingPunct="1">
        <a:spcBef>
          <a:spcPct val="20000"/>
        </a:spcBef>
        <a:spcAft>
          <a:spcPct val="0"/>
        </a:spcAft>
        <a:buClr>
          <a:srgbClr val="E30613"/>
        </a:buClr>
        <a:buFont typeface="Arial" pitchFamily="34" charset="0"/>
        <a:buChar char="•"/>
        <a:defRPr sz="1800" kern="1200">
          <a:solidFill>
            <a:srgbClr val="575757"/>
          </a:solidFill>
          <a:latin typeface="Cambria" pitchFamily="18" charset="0"/>
          <a:ea typeface="+mn-ea"/>
          <a:cs typeface="+mn-cs"/>
        </a:defRPr>
      </a:lvl4pPr>
      <a:lvl5pPr marL="1258888" indent="-228600" algn="l" rtl="0" eaLnBrk="1" fontAlgn="base" hangingPunct="1">
        <a:spcBef>
          <a:spcPct val="20000"/>
        </a:spcBef>
        <a:spcAft>
          <a:spcPct val="0"/>
        </a:spcAft>
        <a:buClr>
          <a:srgbClr val="E30613"/>
        </a:buClr>
        <a:buFont typeface="Arial" pitchFamily="34" charset="0"/>
        <a:buChar char="&gt;"/>
        <a:defRPr sz="1800" kern="1200">
          <a:solidFill>
            <a:srgbClr val="575757"/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62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2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468C-60B8-432D-9B77-380600A86207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6"/>
          </p:nvPr>
        </p:nvSpPr>
        <p:spPr>
          <a:xfrm>
            <a:off x="344488" y="5085184"/>
            <a:ext cx="9361040" cy="720080"/>
          </a:xfrm>
          <a:solidFill>
            <a:schemeClr val="bg1"/>
          </a:solidFill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Du 7 au 9  juin 2019</a:t>
            </a:r>
            <a:r>
              <a:rPr lang="fr-FR" b="1" dirty="0" smtClean="0"/>
              <a:t>: ROUBAIX,  </a:t>
            </a:r>
            <a:r>
              <a:rPr lang="fr-FR" b="1" dirty="0" smtClean="0">
                <a:solidFill>
                  <a:srgbClr val="FF0000"/>
                </a:solidFill>
              </a:rPr>
              <a:t>premier</a:t>
            </a:r>
            <a:r>
              <a:rPr lang="fr-FR" b="1" dirty="0" smtClean="0"/>
              <a:t> rassemblement du VPF  organisé </a:t>
            </a:r>
            <a:r>
              <a:rPr lang="fr-FR" b="1" dirty="0" smtClean="0">
                <a:solidFill>
                  <a:srgbClr val="FF0000"/>
                </a:solidFill>
              </a:rPr>
              <a:t>en France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72480" y="764704"/>
            <a:ext cx="25587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2015</a:t>
            </a:r>
            <a:r>
              <a:rPr lang="fr-FR" sz="2000" dirty="0" smtClean="0">
                <a:latin typeface="+mn-lt"/>
              </a:rPr>
              <a:t>: Maasmechelen </a:t>
            </a:r>
            <a:endParaRPr lang="fr-FR" sz="20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59416" y="1772816"/>
            <a:ext cx="22699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2016</a:t>
            </a:r>
            <a:r>
              <a:rPr lang="fr-FR" sz="2000" dirty="0" smtClean="0">
                <a:latin typeface="+mn-lt"/>
              </a:rPr>
              <a:t>: Wachtebeke </a:t>
            </a:r>
            <a:endParaRPr lang="fr-FR" sz="2000" dirty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31194" y="2689390"/>
            <a:ext cx="16850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2017</a:t>
            </a:r>
            <a:r>
              <a:rPr lang="fr-FR" sz="2000" dirty="0" smtClean="0">
                <a:latin typeface="+mn-lt"/>
              </a:rPr>
              <a:t>: Deinze </a:t>
            </a:r>
            <a:endParaRPr lang="fr-FR" sz="20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944888" y="3501008"/>
            <a:ext cx="21112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  <a:latin typeface="+mn-lt"/>
              </a:rPr>
              <a:t>2018</a:t>
            </a:r>
            <a:r>
              <a:rPr lang="fr-FR" sz="2000" dirty="0" smtClean="0">
                <a:latin typeface="+mn-lt"/>
              </a:rPr>
              <a:t>: </a:t>
            </a:r>
            <a:r>
              <a:rPr lang="fr-FR" sz="2000" dirty="0" err="1" smtClean="0">
                <a:latin typeface="+mn-lt"/>
              </a:rPr>
              <a:t>Diksmuide</a:t>
            </a:r>
            <a:r>
              <a:rPr lang="fr-FR" sz="2000" dirty="0" smtClean="0">
                <a:latin typeface="+mn-lt"/>
              </a:rPr>
              <a:t> 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16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2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/>
        </p:nvSpPr>
        <p:spPr>
          <a:xfrm>
            <a:off x="781473" y="4337409"/>
            <a:ext cx="2938780" cy="856699"/>
          </a:xfrm>
          <a:custGeom>
            <a:avLst/>
            <a:gdLst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17320 w 2712720"/>
              <a:gd name="connsiteY22" fmla="*/ 267808 h 860945"/>
              <a:gd name="connsiteX23" fmla="*/ 1452880 w 2712720"/>
              <a:gd name="connsiteY23" fmla="*/ 265268 h 860945"/>
              <a:gd name="connsiteX24" fmla="*/ 1564640 w 2712720"/>
              <a:gd name="connsiteY24" fmla="*/ 356708 h 860945"/>
              <a:gd name="connsiteX25" fmla="*/ 1717040 w 2712720"/>
              <a:gd name="connsiteY25" fmla="*/ 313528 h 860945"/>
              <a:gd name="connsiteX26" fmla="*/ 1811020 w 2712720"/>
              <a:gd name="connsiteY26" fmla="*/ 217008 h 860945"/>
              <a:gd name="connsiteX27" fmla="*/ 1935480 w 2712720"/>
              <a:gd name="connsiteY27" fmla="*/ 16348 h 860945"/>
              <a:gd name="connsiteX28" fmla="*/ 2133600 w 2712720"/>
              <a:gd name="connsiteY28" fmla="*/ 31588 h 860945"/>
              <a:gd name="connsiteX29" fmla="*/ 2288540 w 2712720"/>
              <a:gd name="connsiteY29" fmla="*/ 189068 h 860945"/>
              <a:gd name="connsiteX30" fmla="*/ 2308860 w 2712720"/>
              <a:gd name="connsiteY30" fmla="*/ 364328 h 860945"/>
              <a:gd name="connsiteX31" fmla="*/ 2260600 w 2712720"/>
              <a:gd name="connsiteY31" fmla="*/ 417668 h 860945"/>
              <a:gd name="connsiteX32" fmla="*/ 2410460 w 2712720"/>
              <a:gd name="connsiteY32" fmla="*/ 603088 h 860945"/>
              <a:gd name="connsiteX33" fmla="*/ 2639060 w 2712720"/>
              <a:gd name="connsiteY33" fmla="*/ 681828 h 860945"/>
              <a:gd name="connsiteX34" fmla="*/ 2712720 w 2712720"/>
              <a:gd name="connsiteY34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298700 w 2712720"/>
              <a:gd name="connsiteY29" fmla="*/ 34400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497242 h 856699"/>
              <a:gd name="connsiteX1" fmla="*/ 111760 w 2712720"/>
              <a:gd name="connsiteY1" fmla="*/ 479462 h 856699"/>
              <a:gd name="connsiteX2" fmla="*/ 165100 w 2712720"/>
              <a:gd name="connsiteY2" fmla="*/ 405802 h 856699"/>
              <a:gd name="connsiteX3" fmla="*/ 228600 w 2712720"/>
              <a:gd name="connsiteY3" fmla="*/ 299122 h 856699"/>
              <a:gd name="connsiteX4" fmla="*/ 246380 w 2712720"/>
              <a:gd name="connsiteY4" fmla="*/ 207682 h 856699"/>
              <a:gd name="connsiteX5" fmla="*/ 365760 w 2712720"/>
              <a:gd name="connsiteY5" fmla="*/ 151802 h 856699"/>
              <a:gd name="connsiteX6" fmla="*/ 518160 w 2712720"/>
              <a:gd name="connsiteY6" fmla="*/ 255942 h 856699"/>
              <a:gd name="connsiteX7" fmla="*/ 416560 w 2712720"/>
              <a:gd name="connsiteY7" fmla="*/ 512482 h 856699"/>
              <a:gd name="connsiteX8" fmla="*/ 416560 w 2712720"/>
              <a:gd name="connsiteY8" fmla="*/ 647102 h 856699"/>
              <a:gd name="connsiteX9" fmla="*/ 612140 w 2712720"/>
              <a:gd name="connsiteY9" fmla="*/ 842682 h 856699"/>
              <a:gd name="connsiteX10" fmla="*/ 746760 w 2712720"/>
              <a:gd name="connsiteY10" fmla="*/ 832522 h 856699"/>
              <a:gd name="connsiteX11" fmla="*/ 812800 w 2712720"/>
              <a:gd name="connsiteY11" fmla="*/ 763942 h 856699"/>
              <a:gd name="connsiteX12" fmla="*/ 810260 w 2712720"/>
              <a:gd name="connsiteY12" fmla="*/ 692822 h 856699"/>
              <a:gd name="connsiteX13" fmla="*/ 873760 w 2712720"/>
              <a:gd name="connsiteY13" fmla="*/ 636942 h 856699"/>
              <a:gd name="connsiteX14" fmla="*/ 894080 w 2712720"/>
              <a:gd name="connsiteY14" fmla="*/ 563282 h 856699"/>
              <a:gd name="connsiteX15" fmla="*/ 947420 w 2712720"/>
              <a:gd name="connsiteY15" fmla="*/ 499782 h 856699"/>
              <a:gd name="connsiteX16" fmla="*/ 1016000 w 2712720"/>
              <a:gd name="connsiteY16" fmla="*/ 464222 h 856699"/>
              <a:gd name="connsiteX17" fmla="*/ 1099820 w 2712720"/>
              <a:gd name="connsiteY17" fmla="*/ 482002 h 856699"/>
              <a:gd name="connsiteX18" fmla="*/ 1201420 w 2712720"/>
              <a:gd name="connsiteY18" fmla="*/ 441362 h 856699"/>
              <a:gd name="connsiteX19" fmla="*/ 1234440 w 2712720"/>
              <a:gd name="connsiteY19" fmla="*/ 321982 h 856699"/>
              <a:gd name="connsiteX20" fmla="*/ 1282700 w 2712720"/>
              <a:gd name="connsiteY20" fmla="*/ 255942 h 856699"/>
              <a:gd name="connsiteX21" fmla="*/ 1333500 w 2712720"/>
              <a:gd name="connsiteY21" fmla="*/ 220382 h 856699"/>
              <a:gd name="connsiteX22" fmla="*/ 1437640 w 2712720"/>
              <a:gd name="connsiteY22" fmla="*/ 266102 h 856699"/>
              <a:gd name="connsiteX23" fmla="*/ 1564640 w 2712720"/>
              <a:gd name="connsiteY23" fmla="*/ 352462 h 856699"/>
              <a:gd name="connsiteX24" fmla="*/ 1717040 w 2712720"/>
              <a:gd name="connsiteY24" fmla="*/ 309282 h 856699"/>
              <a:gd name="connsiteX25" fmla="*/ 1811020 w 2712720"/>
              <a:gd name="connsiteY25" fmla="*/ 212762 h 856699"/>
              <a:gd name="connsiteX26" fmla="*/ 1935480 w 2712720"/>
              <a:gd name="connsiteY26" fmla="*/ 12102 h 856699"/>
              <a:gd name="connsiteX27" fmla="*/ 2141220 w 2712720"/>
              <a:gd name="connsiteY27" fmla="*/ 40042 h 856699"/>
              <a:gd name="connsiteX28" fmla="*/ 2288540 w 2712720"/>
              <a:gd name="connsiteY28" fmla="*/ 184822 h 856699"/>
              <a:gd name="connsiteX29" fmla="*/ 2298700 w 2712720"/>
              <a:gd name="connsiteY29" fmla="*/ 339762 h 856699"/>
              <a:gd name="connsiteX30" fmla="*/ 2278380 w 2712720"/>
              <a:gd name="connsiteY30" fmla="*/ 448982 h 856699"/>
              <a:gd name="connsiteX31" fmla="*/ 2410460 w 2712720"/>
              <a:gd name="connsiteY31" fmla="*/ 598842 h 856699"/>
              <a:gd name="connsiteX32" fmla="*/ 2639060 w 2712720"/>
              <a:gd name="connsiteY32" fmla="*/ 677582 h 856699"/>
              <a:gd name="connsiteX33" fmla="*/ 2712720 w 2712720"/>
              <a:gd name="connsiteY33" fmla="*/ 659802 h 85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12720" h="856699">
                <a:moveTo>
                  <a:pt x="0" y="497242"/>
                </a:moveTo>
                <a:cubicBezTo>
                  <a:pt x="42121" y="495972"/>
                  <a:pt x="84243" y="494702"/>
                  <a:pt x="111760" y="479462"/>
                </a:cubicBezTo>
                <a:cubicBezTo>
                  <a:pt x="139277" y="464222"/>
                  <a:pt x="145627" y="435859"/>
                  <a:pt x="165100" y="405802"/>
                </a:cubicBezTo>
                <a:cubicBezTo>
                  <a:pt x="184573" y="375745"/>
                  <a:pt x="215053" y="332142"/>
                  <a:pt x="228600" y="299122"/>
                </a:cubicBezTo>
                <a:cubicBezTo>
                  <a:pt x="242147" y="266102"/>
                  <a:pt x="223520" y="232235"/>
                  <a:pt x="246380" y="207682"/>
                </a:cubicBezTo>
                <a:cubicBezTo>
                  <a:pt x="269240" y="183129"/>
                  <a:pt x="320463" y="143759"/>
                  <a:pt x="365760" y="151802"/>
                </a:cubicBezTo>
                <a:cubicBezTo>
                  <a:pt x="411057" y="159845"/>
                  <a:pt x="509693" y="195829"/>
                  <a:pt x="518160" y="255942"/>
                </a:cubicBezTo>
                <a:cubicBezTo>
                  <a:pt x="526627" y="316055"/>
                  <a:pt x="433493" y="447289"/>
                  <a:pt x="416560" y="512482"/>
                </a:cubicBezTo>
                <a:cubicBezTo>
                  <a:pt x="399627" y="577675"/>
                  <a:pt x="383963" y="592069"/>
                  <a:pt x="416560" y="647102"/>
                </a:cubicBezTo>
                <a:cubicBezTo>
                  <a:pt x="449157" y="702135"/>
                  <a:pt x="557107" y="811779"/>
                  <a:pt x="612140" y="842682"/>
                </a:cubicBezTo>
                <a:cubicBezTo>
                  <a:pt x="667173" y="873585"/>
                  <a:pt x="713317" y="845645"/>
                  <a:pt x="746760" y="832522"/>
                </a:cubicBezTo>
                <a:cubicBezTo>
                  <a:pt x="780203" y="819399"/>
                  <a:pt x="802217" y="787225"/>
                  <a:pt x="812800" y="763942"/>
                </a:cubicBezTo>
                <a:cubicBezTo>
                  <a:pt x="823383" y="740659"/>
                  <a:pt x="800100" y="713989"/>
                  <a:pt x="810260" y="692822"/>
                </a:cubicBezTo>
                <a:cubicBezTo>
                  <a:pt x="820420" y="671655"/>
                  <a:pt x="859790" y="658532"/>
                  <a:pt x="873760" y="636942"/>
                </a:cubicBezTo>
                <a:cubicBezTo>
                  <a:pt x="887730" y="615352"/>
                  <a:pt x="881803" y="586142"/>
                  <a:pt x="894080" y="563282"/>
                </a:cubicBezTo>
                <a:cubicBezTo>
                  <a:pt x="906357" y="540422"/>
                  <a:pt x="927100" y="516292"/>
                  <a:pt x="947420" y="499782"/>
                </a:cubicBezTo>
                <a:cubicBezTo>
                  <a:pt x="967740" y="483272"/>
                  <a:pt x="990600" y="467185"/>
                  <a:pt x="1016000" y="464222"/>
                </a:cubicBezTo>
                <a:cubicBezTo>
                  <a:pt x="1041400" y="461259"/>
                  <a:pt x="1068917" y="485812"/>
                  <a:pt x="1099820" y="482002"/>
                </a:cubicBezTo>
                <a:cubicBezTo>
                  <a:pt x="1130723" y="478192"/>
                  <a:pt x="1178983" y="468032"/>
                  <a:pt x="1201420" y="441362"/>
                </a:cubicBezTo>
                <a:cubicBezTo>
                  <a:pt x="1223857" y="414692"/>
                  <a:pt x="1220893" y="352885"/>
                  <a:pt x="1234440" y="321982"/>
                </a:cubicBezTo>
                <a:cubicBezTo>
                  <a:pt x="1247987" y="291079"/>
                  <a:pt x="1266190" y="272875"/>
                  <a:pt x="1282700" y="255942"/>
                </a:cubicBezTo>
                <a:cubicBezTo>
                  <a:pt x="1299210" y="239009"/>
                  <a:pt x="1307677" y="218689"/>
                  <a:pt x="1333500" y="220382"/>
                </a:cubicBezTo>
                <a:cubicBezTo>
                  <a:pt x="1359323" y="222075"/>
                  <a:pt x="1399117" y="244089"/>
                  <a:pt x="1437640" y="266102"/>
                </a:cubicBezTo>
                <a:cubicBezTo>
                  <a:pt x="1476163" y="288115"/>
                  <a:pt x="1518073" y="345265"/>
                  <a:pt x="1564640" y="352462"/>
                </a:cubicBezTo>
                <a:cubicBezTo>
                  <a:pt x="1611207" y="359659"/>
                  <a:pt x="1675977" y="332565"/>
                  <a:pt x="1717040" y="309282"/>
                </a:cubicBezTo>
                <a:cubicBezTo>
                  <a:pt x="1758103" y="285999"/>
                  <a:pt x="1774613" y="262292"/>
                  <a:pt x="1811020" y="212762"/>
                </a:cubicBezTo>
                <a:cubicBezTo>
                  <a:pt x="1847427" y="163232"/>
                  <a:pt x="1880447" y="40889"/>
                  <a:pt x="1935480" y="12102"/>
                </a:cubicBezTo>
                <a:cubicBezTo>
                  <a:pt x="1990513" y="-16685"/>
                  <a:pt x="2082377" y="11255"/>
                  <a:pt x="2141220" y="40042"/>
                </a:cubicBezTo>
                <a:cubicBezTo>
                  <a:pt x="2200063" y="68829"/>
                  <a:pt x="2262293" y="134869"/>
                  <a:pt x="2288540" y="184822"/>
                </a:cubicBezTo>
                <a:cubicBezTo>
                  <a:pt x="2314787" y="234775"/>
                  <a:pt x="2300393" y="295735"/>
                  <a:pt x="2298700" y="339762"/>
                </a:cubicBezTo>
                <a:cubicBezTo>
                  <a:pt x="2297007" y="383789"/>
                  <a:pt x="2259753" y="405802"/>
                  <a:pt x="2278380" y="448982"/>
                </a:cubicBezTo>
                <a:cubicBezTo>
                  <a:pt x="2297007" y="492162"/>
                  <a:pt x="2350347" y="560742"/>
                  <a:pt x="2410460" y="598842"/>
                </a:cubicBezTo>
                <a:cubicBezTo>
                  <a:pt x="2470573" y="636942"/>
                  <a:pt x="2588683" y="667422"/>
                  <a:pt x="2639060" y="677582"/>
                </a:cubicBezTo>
                <a:cubicBezTo>
                  <a:pt x="2689437" y="687742"/>
                  <a:pt x="2694093" y="667422"/>
                  <a:pt x="2712720" y="65980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702119" y="4771948"/>
            <a:ext cx="772616" cy="247560"/>
          </a:xfrm>
          <a:custGeom>
            <a:avLst/>
            <a:gdLst>
              <a:gd name="connsiteX0" fmla="*/ 0 w 588151"/>
              <a:gd name="connsiteY0" fmla="*/ 208847 h 208847"/>
              <a:gd name="connsiteX1" fmla="*/ 83820 w 588151"/>
              <a:gd name="connsiteY1" fmla="*/ 52637 h 208847"/>
              <a:gd name="connsiteX2" fmla="*/ 179070 w 588151"/>
              <a:gd name="connsiteY2" fmla="*/ 3107 h 208847"/>
              <a:gd name="connsiteX3" fmla="*/ 243840 w 588151"/>
              <a:gd name="connsiteY3" fmla="*/ 14537 h 208847"/>
              <a:gd name="connsiteX4" fmla="*/ 304800 w 588151"/>
              <a:gd name="connsiteY4" fmla="*/ 90737 h 208847"/>
              <a:gd name="connsiteX5" fmla="*/ 323850 w 588151"/>
              <a:gd name="connsiteY5" fmla="*/ 136457 h 208847"/>
              <a:gd name="connsiteX6" fmla="*/ 457200 w 588151"/>
              <a:gd name="connsiteY6" fmla="*/ 201227 h 208847"/>
              <a:gd name="connsiteX7" fmla="*/ 579120 w 588151"/>
              <a:gd name="connsiteY7" fmla="*/ 197417 h 208847"/>
              <a:gd name="connsiteX8" fmla="*/ 579120 w 588151"/>
              <a:gd name="connsiteY8" fmla="*/ 201227 h 208847"/>
              <a:gd name="connsiteX9" fmla="*/ 579120 w 588151"/>
              <a:gd name="connsiteY9" fmla="*/ 201227 h 208847"/>
              <a:gd name="connsiteX0" fmla="*/ 0 w 598311"/>
              <a:gd name="connsiteY0" fmla="*/ 254567 h 254567"/>
              <a:gd name="connsiteX1" fmla="*/ 93980 w 598311"/>
              <a:gd name="connsiteY1" fmla="*/ 52637 h 254567"/>
              <a:gd name="connsiteX2" fmla="*/ 189230 w 598311"/>
              <a:gd name="connsiteY2" fmla="*/ 3107 h 254567"/>
              <a:gd name="connsiteX3" fmla="*/ 254000 w 598311"/>
              <a:gd name="connsiteY3" fmla="*/ 14537 h 254567"/>
              <a:gd name="connsiteX4" fmla="*/ 314960 w 598311"/>
              <a:gd name="connsiteY4" fmla="*/ 90737 h 254567"/>
              <a:gd name="connsiteX5" fmla="*/ 334010 w 598311"/>
              <a:gd name="connsiteY5" fmla="*/ 136457 h 254567"/>
              <a:gd name="connsiteX6" fmla="*/ 467360 w 598311"/>
              <a:gd name="connsiteY6" fmla="*/ 201227 h 254567"/>
              <a:gd name="connsiteX7" fmla="*/ 589280 w 598311"/>
              <a:gd name="connsiteY7" fmla="*/ 197417 h 254567"/>
              <a:gd name="connsiteX8" fmla="*/ 589280 w 598311"/>
              <a:gd name="connsiteY8" fmla="*/ 201227 h 254567"/>
              <a:gd name="connsiteX9" fmla="*/ 589280 w 598311"/>
              <a:gd name="connsiteY9" fmla="*/ 201227 h 25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311" h="254567">
                <a:moveTo>
                  <a:pt x="0" y="254567"/>
                </a:moveTo>
                <a:cubicBezTo>
                  <a:pt x="26987" y="193607"/>
                  <a:pt x="62442" y="94547"/>
                  <a:pt x="93980" y="52637"/>
                </a:cubicBezTo>
                <a:cubicBezTo>
                  <a:pt x="125518" y="10727"/>
                  <a:pt x="162560" y="9457"/>
                  <a:pt x="189230" y="3107"/>
                </a:cubicBezTo>
                <a:cubicBezTo>
                  <a:pt x="215900" y="-3243"/>
                  <a:pt x="233045" y="-68"/>
                  <a:pt x="254000" y="14537"/>
                </a:cubicBezTo>
                <a:cubicBezTo>
                  <a:pt x="274955" y="29142"/>
                  <a:pt x="301625" y="70417"/>
                  <a:pt x="314960" y="90737"/>
                </a:cubicBezTo>
                <a:cubicBezTo>
                  <a:pt x="328295" y="111057"/>
                  <a:pt x="308610" y="118042"/>
                  <a:pt x="334010" y="136457"/>
                </a:cubicBezTo>
                <a:cubicBezTo>
                  <a:pt x="359410" y="154872"/>
                  <a:pt x="424815" y="191067"/>
                  <a:pt x="467360" y="201227"/>
                </a:cubicBezTo>
                <a:cubicBezTo>
                  <a:pt x="509905" y="211387"/>
                  <a:pt x="568960" y="197417"/>
                  <a:pt x="589280" y="197417"/>
                </a:cubicBezTo>
                <a:cubicBezTo>
                  <a:pt x="609600" y="197417"/>
                  <a:pt x="589280" y="201227"/>
                  <a:pt x="589280" y="201227"/>
                </a:cubicBezTo>
                <a:lnTo>
                  <a:pt x="589280" y="201227"/>
                </a:lnTo>
              </a:path>
            </a:pathLst>
          </a:custGeom>
          <a:noFill/>
          <a:ln w="66675"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3389635" y="2753276"/>
            <a:ext cx="6516365" cy="2158601"/>
          </a:xfrm>
          <a:custGeom>
            <a:avLst/>
            <a:gdLst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54960 w 5679440"/>
              <a:gd name="connsiteY7" fmla="*/ 88500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54960 w 5679440"/>
              <a:gd name="connsiteY7" fmla="*/ 88500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58601 h 2158601"/>
              <a:gd name="connsiteX1" fmla="*/ 670560 w 5679440"/>
              <a:gd name="connsiteY1" fmla="*/ 1117201 h 2158601"/>
              <a:gd name="connsiteX2" fmla="*/ 1381760 w 5679440"/>
              <a:gd name="connsiteY2" fmla="*/ 268841 h 2158601"/>
              <a:gd name="connsiteX3" fmla="*/ 2037080 w 5679440"/>
              <a:gd name="connsiteY3" fmla="*/ 14841 h 2158601"/>
              <a:gd name="connsiteX4" fmla="*/ 2301240 w 5679440"/>
              <a:gd name="connsiteY4" fmla="*/ 45321 h 2158601"/>
              <a:gd name="connsiteX5" fmla="*/ 2418080 w 5679440"/>
              <a:gd name="connsiteY5" fmla="*/ 172321 h 2158601"/>
              <a:gd name="connsiteX6" fmla="*/ 2702560 w 5679440"/>
              <a:gd name="connsiteY6" fmla="*/ 832721 h 2158601"/>
              <a:gd name="connsiteX7" fmla="*/ 2854960 w 5679440"/>
              <a:gd name="connsiteY7" fmla="*/ 883521 h 2158601"/>
              <a:gd name="connsiteX8" fmla="*/ 3190240 w 5679440"/>
              <a:gd name="connsiteY8" fmla="*/ 797161 h 2158601"/>
              <a:gd name="connsiteX9" fmla="*/ 3322320 w 5679440"/>
              <a:gd name="connsiteY9" fmla="*/ 949561 h 2158601"/>
              <a:gd name="connsiteX10" fmla="*/ 3683000 w 5679440"/>
              <a:gd name="connsiteY10" fmla="*/ 1046081 h 2158601"/>
              <a:gd name="connsiteX11" fmla="*/ 3931920 w 5679440"/>
              <a:gd name="connsiteY11" fmla="*/ 1066401 h 2158601"/>
              <a:gd name="connsiteX12" fmla="*/ 4688840 w 5679440"/>
              <a:gd name="connsiteY12" fmla="*/ 1061321 h 2158601"/>
              <a:gd name="connsiteX13" fmla="*/ 4912360 w 5679440"/>
              <a:gd name="connsiteY13" fmla="*/ 898761 h 2158601"/>
              <a:gd name="connsiteX14" fmla="*/ 5257800 w 5679440"/>
              <a:gd name="connsiteY14" fmla="*/ 919081 h 2158601"/>
              <a:gd name="connsiteX15" fmla="*/ 5405120 w 5679440"/>
              <a:gd name="connsiteY15" fmla="*/ 974961 h 2158601"/>
              <a:gd name="connsiteX16" fmla="*/ 5679440 w 5679440"/>
              <a:gd name="connsiteY16" fmla="*/ 964801 h 2158601"/>
              <a:gd name="connsiteX17" fmla="*/ 5679440 w 5679440"/>
              <a:gd name="connsiteY17" fmla="*/ 964801 h 2158601"/>
              <a:gd name="connsiteX0" fmla="*/ 0 w 5679440"/>
              <a:gd name="connsiteY0" fmla="*/ 2158601 h 2158601"/>
              <a:gd name="connsiteX1" fmla="*/ 670560 w 5679440"/>
              <a:gd name="connsiteY1" fmla="*/ 1117201 h 2158601"/>
              <a:gd name="connsiteX2" fmla="*/ 1381760 w 5679440"/>
              <a:gd name="connsiteY2" fmla="*/ 268841 h 2158601"/>
              <a:gd name="connsiteX3" fmla="*/ 2037080 w 5679440"/>
              <a:gd name="connsiteY3" fmla="*/ 14841 h 2158601"/>
              <a:gd name="connsiteX4" fmla="*/ 2301240 w 5679440"/>
              <a:gd name="connsiteY4" fmla="*/ 45321 h 2158601"/>
              <a:gd name="connsiteX5" fmla="*/ 2418080 w 5679440"/>
              <a:gd name="connsiteY5" fmla="*/ 172321 h 2158601"/>
              <a:gd name="connsiteX6" fmla="*/ 2702560 w 5679440"/>
              <a:gd name="connsiteY6" fmla="*/ 832721 h 2158601"/>
              <a:gd name="connsiteX7" fmla="*/ 2880360 w 5679440"/>
              <a:gd name="connsiteY7" fmla="*/ 883521 h 2158601"/>
              <a:gd name="connsiteX8" fmla="*/ 3190240 w 5679440"/>
              <a:gd name="connsiteY8" fmla="*/ 797161 h 2158601"/>
              <a:gd name="connsiteX9" fmla="*/ 3322320 w 5679440"/>
              <a:gd name="connsiteY9" fmla="*/ 949561 h 2158601"/>
              <a:gd name="connsiteX10" fmla="*/ 3683000 w 5679440"/>
              <a:gd name="connsiteY10" fmla="*/ 1046081 h 2158601"/>
              <a:gd name="connsiteX11" fmla="*/ 3931920 w 5679440"/>
              <a:gd name="connsiteY11" fmla="*/ 1066401 h 2158601"/>
              <a:gd name="connsiteX12" fmla="*/ 4688840 w 5679440"/>
              <a:gd name="connsiteY12" fmla="*/ 1061321 h 2158601"/>
              <a:gd name="connsiteX13" fmla="*/ 4912360 w 5679440"/>
              <a:gd name="connsiteY13" fmla="*/ 898761 h 2158601"/>
              <a:gd name="connsiteX14" fmla="*/ 5257800 w 5679440"/>
              <a:gd name="connsiteY14" fmla="*/ 919081 h 2158601"/>
              <a:gd name="connsiteX15" fmla="*/ 5405120 w 5679440"/>
              <a:gd name="connsiteY15" fmla="*/ 974961 h 2158601"/>
              <a:gd name="connsiteX16" fmla="*/ 5679440 w 5679440"/>
              <a:gd name="connsiteY16" fmla="*/ 964801 h 2158601"/>
              <a:gd name="connsiteX17" fmla="*/ 5679440 w 5679440"/>
              <a:gd name="connsiteY17" fmla="*/ 964801 h 2158601"/>
              <a:gd name="connsiteX0" fmla="*/ 0 w 6015106"/>
              <a:gd name="connsiteY0" fmla="*/ 2158601 h 2158601"/>
              <a:gd name="connsiteX1" fmla="*/ 670560 w 6015106"/>
              <a:gd name="connsiteY1" fmla="*/ 1117201 h 2158601"/>
              <a:gd name="connsiteX2" fmla="*/ 1381760 w 6015106"/>
              <a:gd name="connsiteY2" fmla="*/ 268841 h 2158601"/>
              <a:gd name="connsiteX3" fmla="*/ 2037080 w 6015106"/>
              <a:gd name="connsiteY3" fmla="*/ 14841 h 2158601"/>
              <a:gd name="connsiteX4" fmla="*/ 2301240 w 6015106"/>
              <a:gd name="connsiteY4" fmla="*/ 45321 h 2158601"/>
              <a:gd name="connsiteX5" fmla="*/ 2418080 w 6015106"/>
              <a:gd name="connsiteY5" fmla="*/ 172321 h 2158601"/>
              <a:gd name="connsiteX6" fmla="*/ 2702560 w 6015106"/>
              <a:gd name="connsiteY6" fmla="*/ 832721 h 2158601"/>
              <a:gd name="connsiteX7" fmla="*/ 2880360 w 6015106"/>
              <a:gd name="connsiteY7" fmla="*/ 883521 h 2158601"/>
              <a:gd name="connsiteX8" fmla="*/ 3190240 w 6015106"/>
              <a:gd name="connsiteY8" fmla="*/ 797161 h 2158601"/>
              <a:gd name="connsiteX9" fmla="*/ 3322320 w 6015106"/>
              <a:gd name="connsiteY9" fmla="*/ 949561 h 2158601"/>
              <a:gd name="connsiteX10" fmla="*/ 3683000 w 6015106"/>
              <a:gd name="connsiteY10" fmla="*/ 1046081 h 2158601"/>
              <a:gd name="connsiteX11" fmla="*/ 3931920 w 6015106"/>
              <a:gd name="connsiteY11" fmla="*/ 1066401 h 2158601"/>
              <a:gd name="connsiteX12" fmla="*/ 4688840 w 6015106"/>
              <a:gd name="connsiteY12" fmla="*/ 1061321 h 2158601"/>
              <a:gd name="connsiteX13" fmla="*/ 4912360 w 6015106"/>
              <a:gd name="connsiteY13" fmla="*/ 898761 h 2158601"/>
              <a:gd name="connsiteX14" fmla="*/ 5257800 w 6015106"/>
              <a:gd name="connsiteY14" fmla="*/ 919081 h 2158601"/>
              <a:gd name="connsiteX15" fmla="*/ 5405120 w 6015106"/>
              <a:gd name="connsiteY15" fmla="*/ 974961 h 2158601"/>
              <a:gd name="connsiteX16" fmla="*/ 5679440 w 6015106"/>
              <a:gd name="connsiteY16" fmla="*/ 964801 h 2158601"/>
              <a:gd name="connsiteX17" fmla="*/ 6015106 w 6015106"/>
              <a:gd name="connsiteY17" fmla="*/ 964801 h 215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15106" h="2158601">
                <a:moveTo>
                  <a:pt x="0" y="2158601"/>
                </a:moveTo>
                <a:cubicBezTo>
                  <a:pt x="223520" y="1811468"/>
                  <a:pt x="440267" y="1432161"/>
                  <a:pt x="670560" y="1117201"/>
                </a:cubicBezTo>
                <a:cubicBezTo>
                  <a:pt x="900853" y="802241"/>
                  <a:pt x="1154007" y="452568"/>
                  <a:pt x="1381760" y="268841"/>
                </a:cubicBezTo>
                <a:cubicBezTo>
                  <a:pt x="1600200" y="184174"/>
                  <a:pt x="1883833" y="52094"/>
                  <a:pt x="2037080" y="14841"/>
                </a:cubicBezTo>
                <a:cubicBezTo>
                  <a:pt x="2190327" y="-22412"/>
                  <a:pt x="2237740" y="19074"/>
                  <a:pt x="2301240" y="45321"/>
                </a:cubicBezTo>
                <a:cubicBezTo>
                  <a:pt x="2364740" y="71568"/>
                  <a:pt x="2351193" y="41088"/>
                  <a:pt x="2418080" y="172321"/>
                </a:cubicBezTo>
                <a:cubicBezTo>
                  <a:pt x="2512907" y="392454"/>
                  <a:pt x="2625513" y="714188"/>
                  <a:pt x="2702560" y="832721"/>
                </a:cubicBezTo>
                <a:cubicBezTo>
                  <a:pt x="2779607" y="951254"/>
                  <a:pt x="2799080" y="889448"/>
                  <a:pt x="2880360" y="883521"/>
                </a:cubicBezTo>
                <a:cubicBezTo>
                  <a:pt x="2992120" y="854734"/>
                  <a:pt x="3116580" y="786154"/>
                  <a:pt x="3190240" y="797161"/>
                </a:cubicBezTo>
                <a:cubicBezTo>
                  <a:pt x="3263900" y="808168"/>
                  <a:pt x="3240193" y="908074"/>
                  <a:pt x="3322320" y="949561"/>
                </a:cubicBezTo>
                <a:lnTo>
                  <a:pt x="3683000" y="1046081"/>
                </a:lnTo>
                <a:cubicBezTo>
                  <a:pt x="3784600" y="1065554"/>
                  <a:pt x="3931920" y="1066401"/>
                  <a:pt x="3931920" y="1066401"/>
                </a:cubicBezTo>
                <a:lnTo>
                  <a:pt x="4688840" y="1061321"/>
                </a:lnTo>
                <a:cubicBezTo>
                  <a:pt x="4852247" y="1033381"/>
                  <a:pt x="4817533" y="922468"/>
                  <a:pt x="4912360" y="898761"/>
                </a:cubicBezTo>
                <a:cubicBezTo>
                  <a:pt x="5007187" y="875054"/>
                  <a:pt x="5175673" y="906381"/>
                  <a:pt x="5257800" y="919081"/>
                </a:cubicBezTo>
                <a:cubicBezTo>
                  <a:pt x="5339927" y="931781"/>
                  <a:pt x="5334847" y="967341"/>
                  <a:pt x="5405120" y="974961"/>
                </a:cubicBezTo>
                <a:cubicBezTo>
                  <a:pt x="5475393" y="982581"/>
                  <a:pt x="5577776" y="966494"/>
                  <a:pt x="5679440" y="964801"/>
                </a:cubicBezTo>
                <a:cubicBezTo>
                  <a:pt x="5781104" y="963108"/>
                  <a:pt x="5903217" y="964801"/>
                  <a:pt x="6015106" y="964801"/>
                </a:cubicBezTo>
              </a:path>
            </a:pathLst>
          </a:custGeom>
          <a:noFill/>
          <a:ln w="76200"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829026" y="2418947"/>
            <a:ext cx="39684" cy="668655"/>
          </a:xfrm>
          <a:custGeom>
            <a:avLst/>
            <a:gdLst>
              <a:gd name="connsiteX0" fmla="*/ 30558 w 36631"/>
              <a:gd name="connsiteY0" fmla="*/ 0 h 668655"/>
              <a:gd name="connsiteX1" fmla="*/ 34368 w 36631"/>
              <a:gd name="connsiteY1" fmla="*/ 135255 h 668655"/>
              <a:gd name="connsiteX2" fmla="*/ 78 w 36631"/>
              <a:gd name="connsiteY2" fmla="*/ 312420 h 668655"/>
              <a:gd name="connsiteX3" fmla="*/ 24843 w 36631"/>
              <a:gd name="connsiteY3" fmla="*/ 432435 h 668655"/>
              <a:gd name="connsiteX4" fmla="*/ 21033 w 36631"/>
              <a:gd name="connsiteY4" fmla="*/ 582930 h 668655"/>
              <a:gd name="connsiteX5" fmla="*/ 30558 w 36631"/>
              <a:gd name="connsiteY5" fmla="*/ 668655 h 66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1" h="668655">
                <a:moveTo>
                  <a:pt x="30558" y="0"/>
                </a:moveTo>
                <a:cubicBezTo>
                  <a:pt x="35003" y="41592"/>
                  <a:pt x="39448" y="83185"/>
                  <a:pt x="34368" y="135255"/>
                </a:cubicBezTo>
                <a:cubicBezTo>
                  <a:pt x="29288" y="187325"/>
                  <a:pt x="1665" y="262890"/>
                  <a:pt x="78" y="312420"/>
                </a:cubicBezTo>
                <a:cubicBezTo>
                  <a:pt x="-1510" y="361950"/>
                  <a:pt x="21351" y="387350"/>
                  <a:pt x="24843" y="432435"/>
                </a:cubicBezTo>
                <a:cubicBezTo>
                  <a:pt x="28335" y="477520"/>
                  <a:pt x="20081" y="543560"/>
                  <a:pt x="21033" y="582930"/>
                </a:cubicBezTo>
                <a:cubicBezTo>
                  <a:pt x="21985" y="622300"/>
                  <a:pt x="26271" y="645477"/>
                  <a:pt x="30558" y="668655"/>
                </a:cubicBezTo>
              </a:path>
            </a:pathLst>
          </a:custGeom>
          <a:noFill/>
          <a:ln w="69850"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739515" y="5055079"/>
            <a:ext cx="2352675" cy="1729740"/>
          </a:xfrm>
          <a:custGeom>
            <a:avLst/>
            <a:gdLst>
              <a:gd name="connsiteX0" fmla="*/ 0 w 2171700"/>
              <a:gd name="connsiteY0" fmla="*/ 0 h 1729740"/>
              <a:gd name="connsiteX1" fmla="*/ 72390 w 2171700"/>
              <a:gd name="connsiteY1" fmla="*/ 15240 h 1729740"/>
              <a:gd name="connsiteX2" fmla="*/ 129540 w 2171700"/>
              <a:gd name="connsiteY2" fmla="*/ 60960 h 1729740"/>
              <a:gd name="connsiteX3" fmla="*/ 205740 w 2171700"/>
              <a:gd name="connsiteY3" fmla="*/ 60960 h 1729740"/>
              <a:gd name="connsiteX4" fmla="*/ 240030 w 2171700"/>
              <a:gd name="connsiteY4" fmla="*/ 110490 h 1729740"/>
              <a:gd name="connsiteX5" fmla="*/ 335280 w 2171700"/>
              <a:gd name="connsiteY5" fmla="*/ 156210 h 1729740"/>
              <a:gd name="connsiteX6" fmla="*/ 388620 w 2171700"/>
              <a:gd name="connsiteY6" fmla="*/ 217170 h 1729740"/>
              <a:gd name="connsiteX7" fmla="*/ 609600 w 2171700"/>
              <a:gd name="connsiteY7" fmla="*/ 323850 h 1729740"/>
              <a:gd name="connsiteX8" fmla="*/ 643890 w 2171700"/>
              <a:gd name="connsiteY8" fmla="*/ 396240 h 1729740"/>
              <a:gd name="connsiteX9" fmla="*/ 784860 w 2171700"/>
              <a:gd name="connsiteY9" fmla="*/ 449580 h 1729740"/>
              <a:gd name="connsiteX10" fmla="*/ 998220 w 2171700"/>
              <a:gd name="connsiteY10" fmla="*/ 502920 h 1729740"/>
              <a:gd name="connsiteX11" fmla="*/ 1101090 w 2171700"/>
              <a:gd name="connsiteY11" fmla="*/ 537210 h 1729740"/>
              <a:gd name="connsiteX12" fmla="*/ 1162050 w 2171700"/>
              <a:gd name="connsiteY12" fmla="*/ 571500 h 1729740"/>
              <a:gd name="connsiteX13" fmla="*/ 1169670 w 2171700"/>
              <a:gd name="connsiteY13" fmla="*/ 662940 h 1729740"/>
              <a:gd name="connsiteX14" fmla="*/ 1291590 w 2171700"/>
              <a:gd name="connsiteY14" fmla="*/ 876300 h 1729740"/>
              <a:gd name="connsiteX15" fmla="*/ 1337310 w 2171700"/>
              <a:gd name="connsiteY15" fmla="*/ 963930 h 1729740"/>
              <a:gd name="connsiteX16" fmla="*/ 1443990 w 2171700"/>
              <a:gd name="connsiteY16" fmla="*/ 1047750 h 1729740"/>
              <a:gd name="connsiteX17" fmla="*/ 1619250 w 2171700"/>
              <a:gd name="connsiteY17" fmla="*/ 1116330 h 1729740"/>
              <a:gd name="connsiteX18" fmla="*/ 1676400 w 2171700"/>
              <a:gd name="connsiteY18" fmla="*/ 1021080 h 1729740"/>
              <a:gd name="connsiteX19" fmla="*/ 1813560 w 2171700"/>
              <a:gd name="connsiteY19" fmla="*/ 1059180 h 1729740"/>
              <a:gd name="connsiteX20" fmla="*/ 1893570 w 2171700"/>
              <a:gd name="connsiteY20" fmla="*/ 1013460 h 1729740"/>
              <a:gd name="connsiteX21" fmla="*/ 2007870 w 2171700"/>
              <a:gd name="connsiteY21" fmla="*/ 1062990 h 1729740"/>
              <a:gd name="connsiteX22" fmla="*/ 2045970 w 2171700"/>
              <a:gd name="connsiteY22" fmla="*/ 1238250 h 1729740"/>
              <a:gd name="connsiteX23" fmla="*/ 2030730 w 2171700"/>
              <a:gd name="connsiteY23" fmla="*/ 1295400 h 1729740"/>
              <a:gd name="connsiteX24" fmla="*/ 2065020 w 2171700"/>
              <a:gd name="connsiteY24" fmla="*/ 1405890 h 1729740"/>
              <a:gd name="connsiteX25" fmla="*/ 2091690 w 2171700"/>
              <a:gd name="connsiteY25" fmla="*/ 1558290 h 1729740"/>
              <a:gd name="connsiteX26" fmla="*/ 2141220 w 2171700"/>
              <a:gd name="connsiteY26" fmla="*/ 1687830 h 1729740"/>
              <a:gd name="connsiteX27" fmla="*/ 2171700 w 2171700"/>
              <a:gd name="connsiteY27" fmla="*/ 1729740 h 1729740"/>
              <a:gd name="connsiteX28" fmla="*/ 2171700 w 2171700"/>
              <a:gd name="connsiteY28" fmla="*/ 1729740 h 172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71700" h="1729740">
                <a:moveTo>
                  <a:pt x="0" y="0"/>
                </a:moveTo>
                <a:cubicBezTo>
                  <a:pt x="25400" y="2540"/>
                  <a:pt x="50800" y="5080"/>
                  <a:pt x="72390" y="15240"/>
                </a:cubicBezTo>
                <a:cubicBezTo>
                  <a:pt x="93980" y="25400"/>
                  <a:pt x="107315" y="53340"/>
                  <a:pt x="129540" y="60960"/>
                </a:cubicBezTo>
                <a:cubicBezTo>
                  <a:pt x="151765" y="68580"/>
                  <a:pt x="187325" y="52705"/>
                  <a:pt x="205740" y="60960"/>
                </a:cubicBezTo>
                <a:cubicBezTo>
                  <a:pt x="224155" y="69215"/>
                  <a:pt x="218440" y="94615"/>
                  <a:pt x="240030" y="110490"/>
                </a:cubicBezTo>
                <a:cubicBezTo>
                  <a:pt x="261620" y="126365"/>
                  <a:pt x="310515" y="138430"/>
                  <a:pt x="335280" y="156210"/>
                </a:cubicBezTo>
                <a:cubicBezTo>
                  <a:pt x="360045" y="173990"/>
                  <a:pt x="342900" y="189230"/>
                  <a:pt x="388620" y="217170"/>
                </a:cubicBezTo>
                <a:cubicBezTo>
                  <a:pt x="434340" y="245110"/>
                  <a:pt x="567055" y="294005"/>
                  <a:pt x="609600" y="323850"/>
                </a:cubicBezTo>
                <a:cubicBezTo>
                  <a:pt x="652145" y="353695"/>
                  <a:pt x="614680" y="375285"/>
                  <a:pt x="643890" y="396240"/>
                </a:cubicBezTo>
                <a:cubicBezTo>
                  <a:pt x="673100" y="417195"/>
                  <a:pt x="725805" y="431800"/>
                  <a:pt x="784860" y="449580"/>
                </a:cubicBezTo>
                <a:cubicBezTo>
                  <a:pt x="843915" y="467360"/>
                  <a:pt x="945515" y="488315"/>
                  <a:pt x="998220" y="502920"/>
                </a:cubicBezTo>
                <a:cubicBezTo>
                  <a:pt x="1050925" y="517525"/>
                  <a:pt x="1073785" y="525780"/>
                  <a:pt x="1101090" y="537210"/>
                </a:cubicBezTo>
                <a:cubicBezTo>
                  <a:pt x="1128395" y="548640"/>
                  <a:pt x="1150620" y="550545"/>
                  <a:pt x="1162050" y="571500"/>
                </a:cubicBezTo>
                <a:cubicBezTo>
                  <a:pt x="1173480" y="592455"/>
                  <a:pt x="1148080" y="612140"/>
                  <a:pt x="1169670" y="662940"/>
                </a:cubicBezTo>
                <a:cubicBezTo>
                  <a:pt x="1191260" y="713740"/>
                  <a:pt x="1263650" y="826135"/>
                  <a:pt x="1291590" y="876300"/>
                </a:cubicBezTo>
                <a:cubicBezTo>
                  <a:pt x="1319530" y="926465"/>
                  <a:pt x="1311910" y="935355"/>
                  <a:pt x="1337310" y="963930"/>
                </a:cubicBezTo>
                <a:cubicBezTo>
                  <a:pt x="1362710" y="992505"/>
                  <a:pt x="1397000" y="1022350"/>
                  <a:pt x="1443990" y="1047750"/>
                </a:cubicBezTo>
                <a:cubicBezTo>
                  <a:pt x="1490980" y="1073150"/>
                  <a:pt x="1580515" y="1120775"/>
                  <a:pt x="1619250" y="1116330"/>
                </a:cubicBezTo>
                <a:cubicBezTo>
                  <a:pt x="1657985" y="1111885"/>
                  <a:pt x="1644015" y="1030605"/>
                  <a:pt x="1676400" y="1021080"/>
                </a:cubicBezTo>
                <a:cubicBezTo>
                  <a:pt x="1708785" y="1011555"/>
                  <a:pt x="1777365" y="1060450"/>
                  <a:pt x="1813560" y="1059180"/>
                </a:cubicBezTo>
                <a:cubicBezTo>
                  <a:pt x="1849755" y="1057910"/>
                  <a:pt x="1861185" y="1012825"/>
                  <a:pt x="1893570" y="1013460"/>
                </a:cubicBezTo>
                <a:cubicBezTo>
                  <a:pt x="1925955" y="1014095"/>
                  <a:pt x="1982470" y="1025525"/>
                  <a:pt x="2007870" y="1062990"/>
                </a:cubicBezTo>
                <a:cubicBezTo>
                  <a:pt x="2033270" y="1100455"/>
                  <a:pt x="2042160" y="1199515"/>
                  <a:pt x="2045970" y="1238250"/>
                </a:cubicBezTo>
                <a:cubicBezTo>
                  <a:pt x="2049780" y="1276985"/>
                  <a:pt x="2027555" y="1267460"/>
                  <a:pt x="2030730" y="1295400"/>
                </a:cubicBezTo>
                <a:cubicBezTo>
                  <a:pt x="2033905" y="1323340"/>
                  <a:pt x="2054860" y="1362075"/>
                  <a:pt x="2065020" y="1405890"/>
                </a:cubicBezTo>
                <a:cubicBezTo>
                  <a:pt x="2075180" y="1449705"/>
                  <a:pt x="2078990" y="1511300"/>
                  <a:pt x="2091690" y="1558290"/>
                </a:cubicBezTo>
                <a:cubicBezTo>
                  <a:pt x="2104390" y="1605280"/>
                  <a:pt x="2127885" y="1659255"/>
                  <a:pt x="2141220" y="1687830"/>
                </a:cubicBezTo>
                <a:cubicBezTo>
                  <a:pt x="2154555" y="1716405"/>
                  <a:pt x="2171700" y="1729740"/>
                  <a:pt x="2171700" y="1729740"/>
                </a:cubicBezTo>
                <a:lnTo>
                  <a:pt x="2171700" y="1729740"/>
                </a:lnTo>
              </a:path>
            </a:pathLst>
          </a:custGeom>
          <a:noFill/>
          <a:ln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-6604" y="3683015"/>
            <a:ext cx="847693" cy="2813773"/>
          </a:xfrm>
          <a:custGeom>
            <a:avLst/>
            <a:gdLst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85216 w 782486"/>
              <a:gd name="connsiteY8" fmla="*/ 2231136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48640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05968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505712 h 2813773"/>
              <a:gd name="connsiteX7" fmla="*/ 603504 w 782486"/>
              <a:gd name="connsiteY7" fmla="*/ 2103120 h 2813773"/>
              <a:gd name="connsiteX8" fmla="*/ 505968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2486" h="2813773">
                <a:moveTo>
                  <a:pt x="0" y="0"/>
                </a:moveTo>
                <a:cubicBezTo>
                  <a:pt x="92964" y="28448"/>
                  <a:pt x="185928" y="56896"/>
                  <a:pt x="249936" y="103632"/>
                </a:cubicBezTo>
                <a:cubicBezTo>
                  <a:pt x="313944" y="150368"/>
                  <a:pt x="327152" y="210312"/>
                  <a:pt x="384048" y="280416"/>
                </a:cubicBezTo>
                <a:cubicBezTo>
                  <a:pt x="440944" y="350520"/>
                  <a:pt x="558800" y="438912"/>
                  <a:pt x="591312" y="524256"/>
                </a:cubicBezTo>
                <a:cubicBezTo>
                  <a:pt x="623824" y="609600"/>
                  <a:pt x="554736" y="664464"/>
                  <a:pt x="579120" y="792480"/>
                </a:cubicBezTo>
                <a:cubicBezTo>
                  <a:pt x="603504" y="920496"/>
                  <a:pt x="705104" y="1173480"/>
                  <a:pt x="737616" y="1292352"/>
                </a:cubicBezTo>
                <a:cubicBezTo>
                  <a:pt x="770128" y="1411224"/>
                  <a:pt x="796544" y="1370584"/>
                  <a:pt x="774192" y="1505712"/>
                </a:cubicBezTo>
                <a:cubicBezTo>
                  <a:pt x="751840" y="1640840"/>
                  <a:pt x="648208" y="1969008"/>
                  <a:pt x="603504" y="2103120"/>
                </a:cubicBezTo>
                <a:cubicBezTo>
                  <a:pt x="558800" y="2237232"/>
                  <a:pt x="559816" y="2234184"/>
                  <a:pt x="505968" y="2310384"/>
                </a:cubicBezTo>
                <a:cubicBezTo>
                  <a:pt x="452120" y="2386584"/>
                  <a:pt x="354584" y="2479040"/>
                  <a:pt x="280416" y="2560320"/>
                </a:cubicBezTo>
                <a:cubicBezTo>
                  <a:pt x="206248" y="2641600"/>
                  <a:pt x="99568" y="2759456"/>
                  <a:pt x="60960" y="2798064"/>
                </a:cubicBezTo>
                <a:cubicBezTo>
                  <a:pt x="22352" y="2836672"/>
                  <a:pt x="48768" y="2791968"/>
                  <a:pt x="48768" y="2791968"/>
                </a:cubicBezTo>
              </a:path>
            </a:pathLst>
          </a:custGeom>
          <a:noFill/>
          <a:ln w="120650"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773552" y="4323620"/>
            <a:ext cx="2938780" cy="856699"/>
          </a:xfrm>
          <a:custGeom>
            <a:avLst/>
            <a:gdLst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17320 w 2712720"/>
              <a:gd name="connsiteY22" fmla="*/ 267808 h 860945"/>
              <a:gd name="connsiteX23" fmla="*/ 1452880 w 2712720"/>
              <a:gd name="connsiteY23" fmla="*/ 265268 h 860945"/>
              <a:gd name="connsiteX24" fmla="*/ 1564640 w 2712720"/>
              <a:gd name="connsiteY24" fmla="*/ 356708 h 860945"/>
              <a:gd name="connsiteX25" fmla="*/ 1717040 w 2712720"/>
              <a:gd name="connsiteY25" fmla="*/ 313528 h 860945"/>
              <a:gd name="connsiteX26" fmla="*/ 1811020 w 2712720"/>
              <a:gd name="connsiteY26" fmla="*/ 217008 h 860945"/>
              <a:gd name="connsiteX27" fmla="*/ 1935480 w 2712720"/>
              <a:gd name="connsiteY27" fmla="*/ 16348 h 860945"/>
              <a:gd name="connsiteX28" fmla="*/ 2133600 w 2712720"/>
              <a:gd name="connsiteY28" fmla="*/ 31588 h 860945"/>
              <a:gd name="connsiteX29" fmla="*/ 2288540 w 2712720"/>
              <a:gd name="connsiteY29" fmla="*/ 189068 h 860945"/>
              <a:gd name="connsiteX30" fmla="*/ 2308860 w 2712720"/>
              <a:gd name="connsiteY30" fmla="*/ 364328 h 860945"/>
              <a:gd name="connsiteX31" fmla="*/ 2260600 w 2712720"/>
              <a:gd name="connsiteY31" fmla="*/ 417668 h 860945"/>
              <a:gd name="connsiteX32" fmla="*/ 2410460 w 2712720"/>
              <a:gd name="connsiteY32" fmla="*/ 603088 h 860945"/>
              <a:gd name="connsiteX33" fmla="*/ 2639060 w 2712720"/>
              <a:gd name="connsiteY33" fmla="*/ 681828 h 860945"/>
              <a:gd name="connsiteX34" fmla="*/ 2712720 w 2712720"/>
              <a:gd name="connsiteY34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298700 w 2712720"/>
              <a:gd name="connsiteY29" fmla="*/ 34400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497242 h 856699"/>
              <a:gd name="connsiteX1" fmla="*/ 111760 w 2712720"/>
              <a:gd name="connsiteY1" fmla="*/ 479462 h 856699"/>
              <a:gd name="connsiteX2" fmla="*/ 165100 w 2712720"/>
              <a:gd name="connsiteY2" fmla="*/ 405802 h 856699"/>
              <a:gd name="connsiteX3" fmla="*/ 228600 w 2712720"/>
              <a:gd name="connsiteY3" fmla="*/ 299122 h 856699"/>
              <a:gd name="connsiteX4" fmla="*/ 246380 w 2712720"/>
              <a:gd name="connsiteY4" fmla="*/ 207682 h 856699"/>
              <a:gd name="connsiteX5" fmla="*/ 365760 w 2712720"/>
              <a:gd name="connsiteY5" fmla="*/ 151802 h 856699"/>
              <a:gd name="connsiteX6" fmla="*/ 518160 w 2712720"/>
              <a:gd name="connsiteY6" fmla="*/ 255942 h 856699"/>
              <a:gd name="connsiteX7" fmla="*/ 416560 w 2712720"/>
              <a:gd name="connsiteY7" fmla="*/ 512482 h 856699"/>
              <a:gd name="connsiteX8" fmla="*/ 416560 w 2712720"/>
              <a:gd name="connsiteY8" fmla="*/ 647102 h 856699"/>
              <a:gd name="connsiteX9" fmla="*/ 612140 w 2712720"/>
              <a:gd name="connsiteY9" fmla="*/ 842682 h 856699"/>
              <a:gd name="connsiteX10" fmla="*/ 746760 w 2712720"/>
              <a:gd name="connsiteY10" fmla="*/ 832522 h 856699"/>
              <a:gd name="connsiteX11" fmla="*/ 812800 w 2712720"/>
              <a:gd name="connsiteY11" fmla="*/ 763942 h 856699"/>
              <a:gd name="connsiteX12" fmla="*/ 810260 w 2712720"/>
              <a:gd name="connsiteY12" fmla="*/ 692822 h 856699"/>
              <a:gd name="connsiteX13" fmla="*/ 873760 w 2712720"/>
              <a:gd name="connsiteY13" fmla="*/ 636942 h 856699"/>
              <a:gd name="connsiteX14" fmla="*/ 894080 w 2712720"/>
              <a:gd name="connsiteY14" fmla="*/ 563282 h 856699"/>
              <a:gd name="connsiteX15" fmla="*/ 947420 w 2712720"/>
              <a:gd name="connsiteY15" fmla="*/ 499782 h 856699"/>
              <a:gd name="connsiteX16" fmla="*/ 1016000 w 2712720"/>
              <a:gd name="connsiteY16" fmla="*/ 464222 h 856699"/>
              <a:gd name="connsiteX17" fmla="*/ 1099820 w 2712720"/>
              <a:gd name="connsiteY17" fmla="*/ 482002 h 856699"/>
              <a:gd name="connsiteX18" fmla="*/ 1201420 w 2712720"/>
              <a:gd name="connsiteY18" fmla="*/ 441362 h 856699"/>
              <a:gd name="connsiteX19" fmla="*/ 1234440 w 2712720"/>
              <a:gd name="connsiteY19" fmla="*/ 321982 h 856699"/>
              <a:gd name="connsiteX20" fmla="*/ 1282700 w 2712720"/>
              <a:gd name="connsiteY20" fmla="*/ 255942 h 856699"/>
              <a:gd name="connsiteX21" fmla="*/ 1333500 w 2712720"/>
              <a:gd name="connsiteY21" fmla="*/ 220382 h 856699"/>
              <a:gd name="connsiteX22" fmla="*/ 1437640 w 2712720"/>
              <a:gd name="connsiteY22" fmla="*/ 266102 h 856699"/>
              <a:gd name="connsiteX23" fmla="*/ 1564640 w 2712720"/>
              <a:gd name="connsiteY23" fmla="*/ 352462 h 856699"/>
              <a:gd name="connsiteX24" fmla="*/ 1717040 w 2712720"/>
              <a:gd name="connsiteY24" fmla="*/ 309282 h 856699"/>
              <a:gd name="connsiteX25" fmla="*/ 1811020 w 2712720"/>
              <a:gd name="connsiteY25" fmla="*/ 212762 h 856699"/>
              <a:gd name="connsiteX26" fmla="*/ 1935480 w 2712720"/>
              <a:gd name="connsiteY26" fmla="*/ 12102 h 856699"/>
              <a:gd name="connsiteX27" fmla="*/ 2141220 w 2712720"/>
              <a:gd name="connsiteY27" fmla="*/ 40042 h 856699"/>
              <a:gd name="connsiteX28" fmla="*/ 2288540 w 2712720"/>
              <a:gd name="connsiteY28" fmla="*/ 184822 h 856699"/>
              <a:gd name="connsiteX29" fmla="*/ 2298700 w 2712720"/>
              <a:gd name="connsiteY29" fmla="*/ 339762 h 856699"/>
              <a:gd name="connsiteX30" fmla="*/ 2278380 w 2712720"/>
              <a:gd name="connsiteY30" fmla="*/ 448982 h 856699"/>
              <a:gd name="connsiteX31" fmla="*/ 2410460 w 2712720"/>
              <a:gd name="connsiteY31" fmla="*/ 598842 h 856699"/>
              <a:gd name="connsiteX32" fmla="*/ 2639060 w 2712720"/>
              <a:gd name="connsiteY32" fmla="*/ 677582 h 856699"/>
              <a:gd name="connsiteX33" fmla="*/ 2712720 w 2712720"/>
              <a:gd name="connsiteY33" fmla="*/ 659802 h 85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12720" h="856699">
                <a:moveTo>
                  <a:pt x="0" y="497242"/>
                </a:moveTo>
                <a:cubicBezTo>
                  <a:pt x="42121" y="495972"/>
                  <a:pt x="84243" y="494702"/>
                  <a:pt x="111760" y="479462"/>
                </a:cubicBezTo>
                <a:cubicBezTo>
                  <a:pt x="139277" y="464222"/>
                  <a:pt x="145627" y="435859"/>
                  <a:pt x="165100" y="405802"/>
                </a:cubicBezTo>
                <a:cubicBezTo>
                  <a:pt x="184573" y="375745"/>
                  <a:pt x="215053" y="332142"/>
                  <a:pt x="228600" y="299122"/>
                </a:cubicBezTo>
                <a:cubicBezTo>
                  <a:pt x="242147" y="266102"/>
                  <a:pt x="223520" y="232235"/>
                  <a:pt x="246380" y="207682"/>
                </a:cubicBezTo>
                <a:cubicBezTo>
                  <a:pt x="269240" y="183129"/>
                  <a:pt x="320463" y="143759"/>
                  <a:pt x="365760" y="151802"/>
                </a:cubicBezTo>
                <a:cubicBezTo>
                  <a:pt x="411057" y="159845"/>
                  <a:pt x="509693" y="195829"/>
                  <a:pt x="518160" y="255942"/>
                </a:cubicBezTo>
                <a:cubicBezTo>
                  <a:pt x="526627" y="316055"/>
                  <a:pt x="433493" y="447289"/>
                  <a:pt x="416560" y="512482"/>
                </a:cubicBezTo>
                <a:cubicBezTo>
                  <a:pt x="399627" y="577675"/>
                  <a:pt x="383963" y="592069"/>
                  <a:pt x="416560" y="647102"/>
                </a:cubicBezTo>
                <a:cubicBezTo>
                  <a:pt x="449157" y="702135"/>
                  <a:pt x="557107" y="811779"/>
                  <a:pt x="612140" y="842682"/>
                </a:cubicBezTo>
                <a:cubicBezTo>
                  <a:pt x="667173" y="873585"/>
                  <a:pt x="713317" y="845645"/>
                  <a:pt x="746760" y="832522"/>
                </a:cubicBezTo>
                <a:cubicBezTo>
                  <a:pt x="780203" y="819399"/>
                  <a:pt x="802217" y="787225"/>
                  <a:pt x="812800" y="763942"/>
                </a:cubicBezTo>
                <a:cubicBezTo>
                  <a:pt x="823383" y="740659"/>
                  <a:pt x="800100" y="713989"/>
                  <a:pt x="810260" y="692822"/>
                </a:cubicBezTo>
                <a:cubicBezTo>
                  <a:pt x="820420" y="671655"/>
                  <a:pt x="859790" y="658532"/>
                  <a:pt x="873760" y="636942"/>
                </a:cubicBezTo>
                <a:cubicBezTo>
                  <a:pt x="887730" y="615352"/>
                  <a:pt x="881803" y="586142"/>
                  <a:pt x="894080" y="563282"/>
                </a:cubicBezTo>
                <a:cubicBezTo>
                  <a:pt x="906357" y="540422"/>
                  <a:pt x="927100" y="516292"/>
                  <a:pt x="947420" y="499782"/>
                </a:cubicBezTo>
                <a:cubicBezTo>
                  <a:pt x="967740" y="483272"/>
                  <a:pt x="990600" y="467185"/>
                  <a:pt x="1016000" y="464222"/>
                </a:cubicBezTo>
                <a:cubicBezTo>
                  <a:pt x="1041400" y="461259"/>
                  <a:pt x="1068917" y="485812"/>
                  <a:pt x="1099820" y="482002"/>
                </a:cubicBezTo>
                <a:cubicBezTo>
                  <a:pt x="1130723" y="478192"/>
                  <a:pt x="1178983" y="468032"/>
                  <a:pt x="1201420" y="441362"/>
                </a:cubicBezTo>
                <a:cubicBezTo>
                  <a:pt x="1223857" y="414692"/>
                  <a:pt x="1220893" y="352885"/>
                  <a:pt x="1234440" y="321982"/>
                </a:cubicBezTo>
                <a:cubicBezTo>
                  <a:pt x="1247987" y="291079"/>
                  <a:pt x="1266190" y="272875"/>
                  <a:pt x="1282700" y="255942"/>
                </a:cubicBezTo>
                <a:cubicBezTo>
                  <a:pt x="1299210" y="239009"/>
                  <a:pt x="1307677" y="218689"/>
                  <a:pt x="1333500" y="220382"/>
                </a:cubicBezTo>
                <a:cubicBezTo>
                  <a:pt x="1359323" y="222075"/>
                  <a:pt x="1399117" y="244089"/>
                  <a:pt x="1437640" y="266102"/>
                </a:cubicBezTo>
                <a:cubicBezTo>
                  <a:pt x="1476163" y="288115"/>
                  <a:pt x="1518073" y="345265"/>
                  <a:pt x="1564640" y="352462"/>
                </a:cubicBezTo>
                <a:cubicBezTo>
                  <a:pt x="1611207" y="359659"/>
                  <a:pt x="1675977" y="332565"/>
                  <a:pt x="1717040" y="309282"/>
                </a:cubicBezTo>
                <a:cubicBezTo>
                  <a:pt x="1758103" y="285999"/>
                  <a:pt x="1774613" y="262292"/>
                  <a:pt x="1811020" y="212762"/>
                </a:cubicBezTo>
                <a:cubicBezTo>
                  <a:pt x="1847427" y="163232"/>
                  <a:pt x="1880447" y="40889"/>
                  <a:pt x="1935480" y="12102"/>
                </a:cubicBezTo>
                <a:cubicBezTo>
                  <a:pt x="1990513" y="-16685"/>
                  <a:pt x="2082377" y="11255"/>
                  <a:pt x="2141220" y="40042"/>
                </a:cubicBezTo>
                <a:cubicBezTo>
                  <a:pt x="2200063" y="68829"/>
                  <a:pt x="2262293" y="134869"/>
                  <a:pt x="2288540" y="184822"/>
                </a:cubicBezTo>
                <a:cubicBezTo>
                  <a:pt x="2314787" y="234775"/>
                  <a:pt x="2300393" y="295735"/>
                  <a:pt x="2298700" y="339762"/>
                </a:cubicBezTo>
                <a:cubicBezTo>
                  <a:pt x="2297007" y="383789"/>
                  <a:pt x="2259753" y="405802"/>
                  <a:pt x="2278380" y="448982"/>
                </a:cubicBezTo>
                <a:cubicBezTo>
                  <a:pt x="2297007" y="492162"/>
                  <a:pt x="2350347" y="560742"/>
                  <a:pt x="2410460" y="598842"/>
                </a:cubicBezTo>
                <a:cubicBezTo>
                  <a:pt x="2470573" y="636942"/>
                  <a:pt x="2588683" y="667422"/>
                  <a:pt x="2639060" y="677582"/>
                </a:cubicBezTo>
                <a:cubicBezTo>
                  <a:pt x="2689437" y="687742"/>
                  <a:pt x="2694093" y="667422"/>
                  <a:pt x="2712720" y="659802"/>
                </a:cubicBezTo>
              </a:path>
            </a:pathLst>
          </a:custGeom>
          <a:noFill/>
          <a:ln w="76200">
            <a:solidFill>
              <a:srgbClr val="01E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emi-cadre 1"/>
          <p:cNvSpPr>
            <a:spLocks/>
          </p:cNvSpPr>
          <p:nvPr/>
        </p:nvSpPr>
        <p:spPr>
          <a:xfrm>
            <a:off x="5392244" y="268308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Demi-cadre 1"/>
          <p:cNvSpPr>
            <a:spLocks/>
          </p:cNvSpPr>
          <p:nvPr/>
        </p:nvSpPr>
        <p:spPr>
          <a:xfrm rot="11021750">
            <a:off x="3868055" y="393949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Demi-cadre 1"/>
          <p:cNvSpPr>
            <a:spLocks/>
          </p:cNvSpPr>
          <p:nvPr/>
        </p:nvSpPr>
        <p:spPr>
          <a:xfrm rot="11021750">
            <a:off x="3673038" y="4201017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Demi-cadre 1"/>
          <p:cNvSpPr>
            <a:spLocks/>
          </p:cNvSpPr>
          <p:nvPr/>
        </p:nvSpPr>
        <p:spPr>
          <a:xfrm rot="11021750">
            <a:off x="3560282" y="4364310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Demi-cadre 1"/>
          <p:cNvSpPr>
            <a:spLocks/>
          </p:cNvSpPr>
          <p:nvPr/>
        </p:nvSpPr>
        <p:spPr>
          <a:xfrm rot="11021750">
            <a:off x="3468324" y="450581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Demi-cadre 1"/>
          <p:cNvSpPr>
            <a:spLocks/>
          </p:cNvSpPr>
          <p:nvPr/>
        </p:nvSpPr>
        <p:spPr>
          <a:xfrm rot="11021750">
            <a:off x="3371866" y="4641301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Demi-cadre 1"/>
          <p:cNvSpPr>
            <a:spLocks/>
          </p:cNvSpPr>
          <p:nvPr/>
        </p:nvSpPr>
        <p:spPr>
          <a:xfrm rot="11021750">
            <a:off x="902857" y="4502143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Demi-cadre 1"/>
          <p:cNvSpPr>
            <a:spLocks/>
          </p:cNvSpPr>
          <p:nvPr/>
        </p:nvSpPr>
        <p:spPr>
          <a:xfrm rot="11021750">
            <a:off x="1633125" y="476787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Demi-cadre 1"/>
          <p:cNvSpPr>
            <a:spLocks/>
          </p:cNvSpPr>
          <p:nvPr/>
        </p:nvSpPr>
        <p:spPr>
          <a:xfrm>
            <a:off x="6040121" y="3087601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Demi-cadre 1"/>
          <p:cNvSpPr>
            <a:spLocks/>
          </p:cNvSpPr>
          <p:nvPr/>
        </p:nvSpPr>
        <p:spPr>
          <a:xfrm>
            <a:off x="6137621" y="328196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Demi-cadre 1"/>
          <p:cNvSpPr>
            <a:spLocks/>
          </p:cNvSpPr>
          <p:nvPr/>
        </p:nvSpPr>
        <p:spPr>
          <a:xfrm>
            <a:off x="6235121" y="3435100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7" name="Demi-cadre 1"/>
          <p:cNvSpPr>
            <a:spLocks/>
          </p:cNvSpPr>
          <p:nvPr/>
        </p:nvSpPr>
        <p:spPr>
          <a:xfrm>
            <a:off x="7172546" y="361822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0" name="Demi-cadre 1"/>
          <p:cNvSpPr>
            <a:spLocks/>
          </p:cNvSpPr>
          <p:nvPr/>
        </p:nvSpPr>
        <p:spPr>
          <a:xfrm>
            <a:off x="9613296" y="356996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72602" y="620689"/>
            <a:ext cx="4794944" cy="646331"/>
          </a:xfrm>
          <a:prstGeom prst="rect">
            <a:avLst/>
          </a:prstGeom>
          <a:solidFill>
            <a:srgbClr val="66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La saison de navigation 2019: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Du </a:t>
            </a:r>
            <a:r>
              <a:rPr lang="fr-FR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avril au 30 septembre</a:t>
            </a:r>
            <a:endParaRPr lang="fr-FR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152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2CDDC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48744" y="3933056"/>
            <a:ext cx="4426102" cy="1477328"/>
          </a:xfrm>
          <a:prstGeom prst="rect">
            <a:avLst/>
          </a:prstGeom>
          <a:solidFill>
            <a:srgbClr val="66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Horaires d’exploitation de l’écluse de Marquette:</a:t>
            </a:r>
          </a:p>
          <a:p>
            <a:pPr algn="ctr"/>
            <a:endParaRPr lang="fr-FR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Navigation libre de 7h00 à 19h00 toute l’année</a:t>
            </a:r>
            <a:endParaRPr lang="fr-FR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0512" y="764704"/>
            <a:ext cx="8420100" cy="1470025"/>
          </a:xfrm>
        </p:spPr>
        <p:txBody>
          <a:bodyPr/>
          <a:lstStyle/>
          <a:p>
            <a:r>
              <a:rPr lang="fr-FR" sz="5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LES CHANTIERS</a:t>
            </a:r>
            <a:endParaRPr lang="fr-FR" sz="5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2480" y="4941168"/>
            <a:ext cx="4426102" cy="1200329"/>
          </a:xfrm>
          <a:prstGeom prst="rect">
            <a:avLst/>
          </a:prstGeom>
          <a:solidFill>
            <a:srgbClr val="66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b="1" dirty="0" smtClean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Chômage de l’écluse de </a:t>
            </a:r>
            <a:r>
              <a:rPr lang="fr-FR" b="1" dirty="0" err="1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Marcq</a:t>
            </a:r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 18 </a:t>
            </a:r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mars au 5 avril</a:t>
            </a:r>
            <a:endParaRPr lang="fr-FR" b="1" dirty="0" smtClean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b="1" dirty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592960" y="332656"/>
            <a:ext cx="4426102" cy="1200329"/>
          </a:xfrm>
          <a:prstGeom prst="rect">
            <a:avLst/>
          </a:prstGeom>
          <a:solidFill>
            <a:srgbClr val="66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b="1" dirty="0" smtClean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Entretien du chenal sur la Marque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 25 au 28</a:t>
            </a:r>
            <a:r>
              <a:rPr lang="fr-FR" b="1" dirty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mars</a:t>
            </a:r>
          </a:p>
          <a:p>
            <a:pPr algn="ctr"/>
            <a:endParaRPr lang="fr-FR" b="1" dirty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44488" y="5517232"/>
            <a:ext cx="4426102" cy="646331"/>
          </a:xfrm>
          <a:prstGeom prst="rect">
            <a:avLst/>
          </a:prstGeom>
          <a:solidFill>
            <a:srgbClr val="66CC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Halte et Rampe de mise à l’eau</a:t>
            </a:r>
          </a:p>
          <a:p>
            <a:pPr algn="ctr"/>
            <a:r>
              <a:rPr lang="fr-FR" b="1" dirty="0" err="1" smtClean="0">
                <a:solidFill>
                  <a:schemeClr val="bg1"/>
                </a:solidFill>
                <a:latin typeface="Source Sans Pro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Marcq-en-Baroeul</a:t>
            </a:r>
            <a:endParaRPr lang="fr-FR" b="1" dirty="0" smtClean="0">
              <a:solidFill>
                <a:schemeClr val="bg1"/>
              </a:solidFill>
              <a:latin typeface="Source Sans Pro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3551-51C8-4C02-9153-E6E61B5BAB54}" type="slidenum">
              <a:rPr lang="fr-FR" smtClean="0"/>
              <a:t>17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620688"/>
            <a:ext cx="2402160" cy="196062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840817" y="636588"/>
            <a:ext cx="4756430" cy="2585323"/>
          </a:xfrm>
          <a:prstGeom prst="rect">
            <a:avLst/>
          </a:prstGeom>
          <a:solidFill>
            <a:srgbClr val="D3C3AB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BILAN </a:t>
            </a:r>
            <a:r>
              <a:rPr lang="fr-FR" dirty="0" err="1" smtClean="0"/>
              <a:t>MELting</a:t>
            </a:r>
            <a:r>
              <a:rPr lang="fr-FR" dirty="0" smtClean="0"/>
              <a:t> PONTS 2018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Plus de 10 000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Des centaines de pompons confectionnés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16 rendez-vous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5 ponts remis en valeur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</a:t>
            </a:r>
            <a:r>
              <a:rPr lang="fr-FR" dirty="0" smtClean="0"/>
              <a:t> concerts – 1 dj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 parcours de </a:t>
            </a:r>
            <a:r>
              <a:rPr lang="fr-FR" dirty="0" err="1" smtClean="0"/>
              <a:t>street</a:t>
            </a:r>
            <a:r>
              <a:rPr lang="fr-FR" dirty="0" smtClean="0"/>
              <a:t>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1eres Olympiades inclusives</a:t>
            </a:r>
          </a:p>
        </p:txBody>
      </p:sp>
    </p:spTree>
    <p:extLst>
      <p:ext uri="{BB962C8B-B14F-4D97-AF65-F5344CB8AC3E}">
        <p14:creationId xmlns:p14="http://schemas.microsoft.com/office/powerpoint/2010/main" val="33690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4077071"/>
            <a:ext cx="1967635" cy="24208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7" y="116632"/>
            <a:ext cx="5408601" cy="37444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73" y="4077071"/>
            <a:ext cx="3411158" cy="24208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30" y="4077071"/>
            <a:ext cx="3491952" cy="241750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357156" y="1484784"/>
            <a:ext cx="3108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Fête du Pont du </a:t>
            </a:r>
            <a:r>
              <a:rPr lang="fr-FR" dirty="0" err="1" smtClean="0"/>
              <a:t>Grimonpont</a:t>
            </a:r>
            <a:endParaRPr lang="fr-FR" dirty="0" smtClean="0"/>
          </a:p>
          <a:p>
            <a:pPr algn="ctr"/>
            <a:r>
              <a:rPr lang="fr-FR" dirty="0" smtClean="0"/>
              <a:t>Leers</a:t>
            </a:r>
          </a:p>
          <a:p>
            <a:pPr algn="ctr"/>
            <a:r>
              <a:rPr lang="fr-FR" dirty="0" smtClean="0"/>
              <a:t>21 mai 2018</a:t>
            </a:r>
          </a:p>
        </p:txBody>
      </p:sp>
    </p:spTree>
    <p:extLst>
      <p:ext uri="{BB962C8B-B14F-4D97-AF65-F5344CB8AC3E}">
        <p14:creationId xmlns:p14="http://schemas.microsoft.com/office/powerpoint/2010/main" val="22981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2699881"/>
            <a:ext cx="5345044" cy="37004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3" y="171400"/>
            <a:ext cx="5953560" cy="41216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13173" y="494176"/>
            <a:ext cx="28104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Fête du Pont de 100m</a:t>
            </a:r>
          </a:p>
          <a:p>
            <a:pPr algn="ctr"/>
            <a:r>
              <a:rPr lang="fr-FR" dirty="0" smtClean="0"/>
              <a:t>Tourcoing</a:t>
            </a:r>
          </a:p>
          <a:p>
            <a:pPr algn="ctr"/>
            <a:r>
              <a:rPr lang="fr-FR" dirty="0" smtClean="0"/>
              <a:t>10 juin 2018</a:t>
            </a:r>
          </a:p>
          <a:p>
            <a:pPr algn="ctr"/>
            <a:r>
              <a:rPr lang="fr-FR" dirty="0" smtClean="0"/>
              <a:t>Concert du Conservatoire</a:t>
            </a:r>
          </a:p>
          <a:p>
            <a:pPr algn="ctr"/>
            <a:r>
              <a:rPr lang="fr-FR" dirty="0"/>
              <a:t>e</a:t>
            </a:r>
            <a:r>
              <a:rPr lang="fr-FR" dirty="0" smtClean="0"/>
              <a:t>t des élèves du dispositif</a:t>
            </a:r>
          </a:p>
          <a:p>
            <a:pPr algn="ctr"/>
            <a:r>
              <a:rPr lang="fr-FR" dirty="0" smtClean="0"/>
              <a:t>Orchestre à l’école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05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80492" y="2060848"/>
            <a:ext cx="9145016" cy="1197785"/>
          </a:xfrm>
        </p:spPr>
        <p:txBody>
          <a:bodyPr/>
          <a:lstStyle/>
          <a:p>
            <a:r>
              <a:rPr lang="fr-FR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Présentation de la saison de navigation 2019</a:t>
            </a:r>
            <a:endParaRPr lang="fr-FR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SERVICE ENM- Pole </a:t>
            </a:r>
            <a:r>
              <a:rPr lang="fr-FR" dirty="0" err="1" smtClean="0"/>
              <a:t>dts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Lundi 25 mars 2019</a:t>
            </a:r>
          </a:p>
          <a:p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Relais nature du canal de la Deûle à l’Escaut</a:t>
            </a:r>
          </a:p>
          <a:p>
            <a:r>
              <a:rPr lang="fr-FR" sz="2000" dirty="0" smtClean="0"/>
              <a:t> </a:t>
            </a:r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808" y="4293096"/>
            <a:ext cx="3240360" cy="17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" y="142849"/>
            <a:ext cx="4402654" cy="31343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0" y="3384320"/>
            <a:ext cx="4368484" cy="30243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08984" y="4935218"/>
            <a:ext cx="2929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Parcours </a:t>
            </a:r>
            <a:r>
              <a:rPr lang="fr-FR" dirty="0" err="1" smtClean="0"/>
              <a:t>Can’Art</a:t>
            </a:r>
            <a:endParaRPr lang="fr-FR" dirty="0" smtClean="0"/>
          </a:p>
          <a:p>
            <a:pPr algn="ctr"/>
            <a:r>
              <a:rPr lang="fr-FR" dirty="0" smtClean="0"/>
              <a:t>Wasquehal</a:t>
            </a:r>
          </a:p>
          <a:p>
            <a:pPr algn="ctr"/>
            <a:r>
              <a:rPr lang="fr-FR" dirty="0" smtClean="0"/>
              <a:t>Parvis de l’écluse du Triest</a:t>
            </a:r>
          </a:p>
          <a:p>
            <a:pPr algn="ctr"/>
            <a:r>
              <a:rPr lang="fr-FR" dirty="0" smtClean="0"/>
              <a:t>17 juin 2018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62" y="7310"/>
            <a:ext cx="2438741" cy="49441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908719"/>
            <a:ext cx="2487030" cy="33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387424"/>
            <a:ext cx="10137576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" y="-400703"/>
            <a:ext cx="9900342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049344" y="53286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Artiste: IPNS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18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906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906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75146" y="144413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Artiste: NOTEEN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80"/>
            <a:ext cx="9906000" cy="65833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5880"/>
            <a:ext cx="9906000" cy="65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8651"/>
            <a:ext cx="9906000" cy="68580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212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658"/>
            <a:ext cx="9906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5" y="-350658"/>
            <a:ext cx="9906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36576" y="479715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Artiste: LOGICK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57056" y="467990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Artistes: EXR6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6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52" y="3573016"/>
            <a:ext cx="3434915" cy="22810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3492769"/>
            <a:ext cx="1831132" cy="24415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3559214"/>
            <a:ext cx="3441257" cy="22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7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3551-51C8-4C02-9153-E6E61B5BAB54}" type="slidenum">
              <a:rPr lang="fr-FR" smtClean="0"/>
              <a:t>27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3656" y="4813054"/>
            <a:ext cx="9223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ANIMATIONS ET EVENEMENTS 2019 </a:t>
            </a:r>
            <a:endParaRPr lang="fr-F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9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3969040" y="548680"/>
            <a:ext cx="5363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Lancement officiel initié le 17 mars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 flipH="1">
            <a:off x="4484948" y="1412776"/>
            <a:ext cx="449335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/>
              <a:t>Thème cette année: La chasse aux trésors…</a:t>
            </a:r>
          </a:p>
          <a:p>
            <a:r>
              <a:rPr lang="fr-FR" b="1" i="1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214 balades proposées gratuitement sur le territoire métropolitain de mars à octobre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100  </a:t>
            </a:r>
            <a:r>
              <a:rPr lang="fr-FR" dirty="0"/>
              <a:t>associations </a:t>
            </a:r>
            <a:r>
              <a:rPr lang="fr-FR" dirty="0" smtClean="0"/>
              <a:t>naturalistes et culturelles partenaires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 flipH="1">
            <a:off x="4411984" y="3998099"/>
            <a:ext cx="48834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/>
              <a:t>De la musique, des ateliers , des balades, des spectacles et des croisières…  pour tous du 17 mars au 3 novembre!</a:t>
            </a:r>
            <a:endParaRPr lang="fr-FR" sz="2400" dirty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20688"/>
            <a:ext cx="296227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5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4529" y="1484783"/>
            <a:ext cx="9505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20 </a:t>
            </a:r>
            <a:r>
              <a:rPr lang="fr-FR" b="1" dirty="0">
                <a:cs typeface="Arial" panose="020B0604020202020204" pitchFamily="34" charset="0"/>
              </a:rPr>
              <a:t>juillet </a:t>
            </a:r>
            <a:r>
              <a:rPr lang="fr-FR" dirty="0">
                <a:cs typeface="Arial" panose="020B0604020202020204" pitchFamily="34" charset="0"/>
              </a:rPr>
              <a:t>au Relais Nature de Tourcoing ( </a:t>
            </a:r>
            <a:r>
              <a:rPr lang="fr-FR" i="1" dirty="0" smtClean="0">
                <a:cs typeface="Arial" panose="020B0604020202020204" pitchFamily="34" charset="0"/>
              </a:rPr>
              <a:t>le </a:t>
            </a:r>
            <a:r>
              <a:rPr lang="fr-FR" i="1" dirty="0" err="1" smtClean="0">
                <a:cs typeface="Arial" panose="020B0604020202020204" pitchFamily="34" charset="0"/>
              </a:rPr>
              <a:t>Lorax</a:t>
            </a:r>
            <a:r>
              <a:rPr lang="fr-FR" dirty="0" smtClean="0"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27 juillet </a:t>
            </a:r>
            <a:r>
              <a:rPr lang="fr-FR" dirty="0" smtClean="0">
                <a:cs typeface="Arial" panose="020B0604020202020204" pitchFamily="34" charset="0"/>
              </a:rPr>
              <a:t>au Relais Nature de Villeneuve d’Ascq (</a:t>
            </a:r>
            <a:r>
              <a:rPr lang="fr-FR" i="1" dirty="0" smtClean="0">
                <a:cs typeface="Arial" panose="020B0604020202020204" pitchFamily="34" charset="0"/>
              </a:rPr>
              <a:t>Le Peuple migrateur)</a:t>
            </a:r>
            <a:endParaRPr lang="fr-FR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b="1" dirty="0">
                <a:cs typeface="Arial" panose="020B0604020202020204" pitchFamily="34" charset="0"/>
              </a:rPr>
              <a:t>3</a:t>
            </a:r>
            <a:r>
              <a:rPr lang="fr-FR" b="1" dirty="0" smtClean="0">
                <a:cs typeface="Arial" panose="020B0604020202020204" pitchFamily="34" charset="0"/>
              </a:rPr>
              <a:t> </a:t>
            </a:r>
            <a:r>
              <a:rPr lang="fr-FR" b="1" dirty="0">
                <a:cs typeface="Arial" panose="020B0604020202020204" pitchFamily="34" charset="0"/>
              </a:rPr>
              <a:t>a</a:t>
            </a:r>
            <a:r>
              <a:rPr lang="fr-FR" b="1" dirty="0" smtClean="0">
                <a:cs typeface="Arial" panose="020B0604020202020204" pitchFamily="34" charset="0"/>
              </a:rPr>
              <a:t>oût </a:t>
            </a:r>
            <a:r>
              <a:rPr lang="fr-FR" dirty="0" smtClean="0">
                <a:cs typeface="Arial" panose="020B0604020202020204" pitchFamily="34" charset="0"/>
              </a:rPr>
              <a:t>au Relais Nature de </a:t>
            </a:r>
            <a:r>
              <a:rPr lang="fr-FR" dirty="0" err="1" smtClean="0">
                <a:cs typeface="Arial" panose="020B0604020202020204" pitchFamily="34" charset="0"/>
              </a:rPr>
              <a:t>Santes</a:t>
            </a:r>
            <a:r>
              <a:rPr lang="fr-FR" dirty="0" smtClean="0">
                <a:cs typeface="Arial" panose="020B0604020202020204" pitchFamily="34" charset="0"/>
              </a:rPr>
              <a:t> </a:t>
            </a:r>
            <a:r>
              <a:rPr lang="fr-FR" i="1" dirty="0" smtClean="0">
                <a:cs typeface="Arial" panose="020B0604020202020204" pitchFamily="34" charset="0"/>
              </a:rPr>
              <a:t>( </a:t>
            </a:r>
            <a:r>
              <a:rPr lang="fr-FR" i="1" dirty="0" err="1" smtClean="0">
                <a:cs typeface="Arial" panose="020B0604020202020204" pitchFamily="34" charset="0"/>
              </a:rPr>
              <a:t>Microcomos</a:t>
            </a:r>
            <a:r>
              <a:rPr lang="fr-FR" dirty="0" smtClean="0">
                <a:cs typeface="Arial" panose="020B0604020202020204" pitchFamily="34" charset="0"/>
              </a:rPr>
              <a:t> 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60512" y="692696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Des séances de cinéma plein air….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3564985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95" y="3554234"/>
            <a:ext cx="2628708" cy="262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04" y="3564985"/>
            <a:ext cx="1917968" cy="26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7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468C-60B8-432D-9B77-380600A86207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064568" y="1916833"/>
            <a:ext cx="8229600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600" kern="1200">
                <a:solidFill>
                  <a:srgbClr val="E30613"/>
                </a:solidFill>
                <a:latin typeface="+mn-lt"/>
                <a:ea typeface="+mn-ea"/>
                <a:cs typeface="+mn-cs"/>
              </a:defRPr>
            </a:lvl1pPr>
            <a:lvl2pPr marL="742950" indent="-7334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400" kern="1200">
                <a:solidFill>
                  <a:srgbClr val="575757"/>
                </a:solidFill>
                <a:latin typeface="Cambria" pitchFamily="18" charset="0"/>
                <a:ea typeface="+mn-ea"/>
                <a:cs typeface="+mn-cs"/>
              </a:defRPr>
            </a:lvl2pPr>
            <a:lvl3pPr marL="539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2000" kern="1200">
                <a:solidFill>
                  <a:srgbClr val="575757"/>
                </a:solidFill>
                <a:latin typeface="Cambria" pitchFamily="18" charset="0"/>
                <a:ea typeface="+mn-ea"/>
                <a:cs typeface="+mn-cs"/>
              </a:defRPr>
            </a:lvl3pPr>
            <a:lvl4pPr marL="890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0613"/>
              </a:buClr>
              <a:buFont typeface="Arial" pitchFamily="34" charset="0"/>
              <a:buChar char="•"/>
              <a:defRPr sz="1800" kern="1200">
                <a:solidFill>
                  <a:srgbClr val="575757"/>
                </a:solidFill>
                <a:latin typeface="Cambria" pitchFamily="18" charset="0"/>
                <a:ea typeface="+mn-ea"/>
                <a:cs typeface="+mn-cs"/>
              </a:defRPr>
            </a:lvl4pPr>
            <a:lvl5pPr marL="1258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0613"/>
              </a:buClr>
              <a:buFont typeface="Arial" pitchFamily="34" charset="0"/>
              <a:buChar char="&gt;"/>
              <a:defRPr sz="1800" kern="1200">
                <a:solidFill>
                  <a:srgbClr val="575757"/>
                </a:solidFill>
                <a:latin typeface="Cambr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 bilan 2018 et l’exploitation 2019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 point sur les travaux effectués et à venir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Retour </a:t>
            </a:r>
            <a:r>
              <a:rPr lang="fr-FR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sur </a:t>
            </a:r>
            <a:r>
              <a:rPr lang="fr-FR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MELting</a:t>
            </a:r>
            <a:r>
              <a:rPr lang="fr-FR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 calendrier des évènements et animations 2019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 futur Règlement Particulier de Police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Échanges</a:t>
            </a:r>
          </a:p>
          <a:p>
            <a:pPr marL="0" indent="0"/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08784" y="664501"/>
            <a:ext cx="4200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ORDRE DU JOUR</a:t>
            </a:r>
            <a:endParaRPr lang="fr-F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88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5330" y="1412776"/>
            <a:ext cx="86629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Pauses nature : </a:t>
            </a:r>
            <a:r>
              <a:rPr lang="fr-FR" dirty="0" smtClean="0">
                <a:cs typeface="Arial" panose="020B0604020202020204" pitchFamily="34" charset="0"/>
              </a:rPr>
              <a:t>un dimanche par mois pour découvrir la nature sous un autre œil ( mini- théâtre, contes, jardinage, impressions végétales…)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Ateliers Vert par Nature : </a:t>
            </a:r>
            <a:r>
              <a:rPr lang="fr-FR" dirty="0" smtClean="0">
                <a:cs typeface="Arial" panose="020B0604020202020204" pitchFamily="34" charset="0"/>
              </a:rPr>
              <a:t>deux fois dans la saison, un moment pour expérimenter ! (fabrication de cosmétiques, atelier de réalisation de gel douche)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 Fête de la Nature : </a:t>
            </a:r>
            <a:r>
              <a:rPr lang="fr-FR" dirty="0" smtClean="0">
                <a:cs typeface="Arial" panose="020B0604020202020204" pitchFamily="34" charset="0"/>
              </a:rPr>
              <a:t>du 22 au 25 mai : ateliers, expériences, découvertes…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6496" y="69160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Des rendez – vous au Relais nature …</a:t>
            </a:r>
            <a:endParaRPr lang="fr-FR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8504" y="3645024"/>
            <a:ext cx="523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Sur le territoire </a:t>
            </a:r>
            <a:r>
              <a:rPr lang="fr-FR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536" y="4365104"/>
            <a:ext cx="86629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cs typeface="Arial" panose="020B0604020202020204" pitchFamily="34" charset="0"/>
              </a:rPr>
              <a:t>Dimanche 25 août : Fête de l’été  - quai de Calais à Roubaix</a:t>
            </a:r>
          </a:p>
          <a:p>
            <a:pPr lvl="1"/>
            <a:r>
              <a:rPr lang="fr-FR" dirty="0" smtClean="0">
                <a:cs typeface="Arial" panose="020B0604020202020204" pitchFamily="34" charset="0"/>
              </a:rPr>
              <a:t>Jeux traditionnels en bois, rallye sensoriel, atelier prises de photos souvenirs, initiation au tricot, crochet et </a:t>
            </a:r>
            <a:r>
              <a:rPr lang="fr-FR" dirty="0" err="1" smtClean="0">
                <a:cs typeface="Arial" panose="020B0604020202020204" pitchFamily="34" charset="0"/>
              </a:rPr>
              <a:t>float</a:t>
            </a:r>
            <a:r>
              <a:rPr lang="fr-FR" dirty="0" smtClean="0">
                <a:cs typeface="Arial" panose="020B0604020202020204" pitchFamily="34" charset="0"/>
              </a:rPr>
              <a:t> tub – avec le soutien du Projet d’initiative Citoyenne de l’Union.</a:t>
            </a:r>
          </a:p>
        </p:txBody>
      </p:sp>
    </p:spTree>
    <p:extLst>
      <p:ext uri="{BB962C8B-B14F-4D97-AF65-F5344CB8AC3E}">
        <p14:creationId xmlns:p14="http://schemas.microsoft.com/office/powerpoint/2010/main" val="4943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e 74"/>
          <p:cNvGrpSpPr/>
          <p:nvPr/>
        </p:nvGrpSpPr>
        <p:grpSpPr>
          <a:xfrm>
            <a:off x="2227317" y="382817"/>
            <a:ext cx="2637475" cy="2150886"/>
            <a:chOff x="1743245" y="175889"/>
            <a:chExt cx="2600683" cy="2301818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245" y="175889"/>
              <a:ext cx="2600683" cy="1950512"/>
            </a:xfrm>
            <a:prstGeom prst="rect">
              <a:avLst/>
            </a:prstGeom>
          </p:spPr>
        </p:pic>
        <p:cxnSp>
          <p:nvCxnSpPr>
            <p:cNvPr id="57" name="Connecteur droit 56"/>
            <p:cNvCxnSpPr/>
            <p:nvPr/>
          </p:nvCxnSpPr>
          <p:spPr>
            <a:xfrm>
              <a:off x="3649484" y="2200709"/>
              <a:ext cx="633986" cy="276998"/>
            </a:xfrm>
            <a:prstGeom prst="line">
              <a:avLst/>
            </a:prstGeom>
            <a:ln w="47625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7" name="Groupe 2076"/>
          <p:cNvGrpSpPr/>
          <p:nvPr/>
        </p:nvGrpSpPr>
        <p:grpSpPr>
          <a:xfrm>
            <a:off x="3275471" y="4778960"/>
            <a:ext cx="2904733" cy="1703289"/>
            <a:chOff x="2914650" y="4707940"/>
            <a:chExt cx="2849376" cy="204113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479" y="5313571"/>
              <a:ext cx="2138547" cy="1435499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>
              <a:off x="2914650" y="4707940"/>
              <a:ext cx="646766" cy="1206206"/>
            </a:xfrm>
            <a:prstGeom prst="line">
              <a:avLst/>
            </a:prstGeom>
            <a:ln w="4762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6" name="Groupe 2075"/>
          <p:cNvGrpSpPr/>
          <p:nvPr/>
        </p:nvGrpSpPr>
        <p:grpSpPr>
          <a:xfrm>
            <a:off x="7172547" y="888568"/>
            <a:ext cx="2198394" cy="2825398"/>
            <a:chOff x="6762904" y="888568"/>
            <a:chExt cx="1936776" cy="2740653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904" y="888568"/>
              <a:ext cx="1936776" cy="1855186"/>
            </a:xfrm>
            <a:prstGeom prst="rect">
              <a:avLst/>
            </a:prstGeom>
          </p:spPr>
        </p:pic>
        <p:cxnSp>
          <p:nvCxnSpPr>
            <p:cNvPr id="35" name="Connecteur droit 34"/>
            <p:cNvCxnSpPr/>
            <p:nvPr/>
          </p:nvCxnSpPr>
          <p:spPr>
            <a:xfrm>
              <a:off x="7727636" y="2837946"/>
              <a:ext cx="0" cy="791275"/>
            </a:xfrm>
            <a:prstGeom prst="line">
              <a:avLst/>
            </a:prstGeom>
            <a:ln w="4127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rme libre 6"/>
          <p:cNvSpPr/>
          <p:nvPr/>
        </p:nvSpPr>
        <p:spPr>
          <a:xfrm>
            <a:off x="781473" y="4337409"/>
            <a:ext cx="2938780" cy="856699"/>
          </a:xfrm>
          <a:custGeom>
            <a:avLst/>
            <a:gdLst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17320 w 2712720"/>
              <a:gd name="connsiteY22" fmla="*/ 267808 h 860945"/>
              <a:gd name="connsiteX23" fmla="*/ 1452880 w 2712720"/>
              <a:gd name="connsiteY23" fmla="*/ 265268 h 860945"/>
              <a:gd name="connsiteX24" fmla="*/ 1564640 w 2712720"/>
              <a:gd name="connsiteY24" fmla="*/ 356708 h 860945"/>
              <a:gd name="connsiteX25" fmla="*/ 1717040 w 2712720"/>
              <a:gd name="connsiteY25" fmla="*/ 313528 h 860945"/>
              <a:gd name="connsiteX26" fmla="*/ 1811020 w 2712720"/>
              <a:gd name="connsiteY26" fmla="*/ 217008 h 860945"/>
              <a:gd name="connsiteX27" fmla="*/ 1935480 w 2712720"/>
              <a:gd name="connsiteY27" fmla="*/ 16348 h 860945"/>
              <a:gd name="connsiteX28" fmla="*/ 2133600 w 2712720"/>
              <a:gd name="connsiteY28" fmla="*/ 31588 h 860945"/>
              <a:gd name="connsiteX29" fmla="*/ 2288540 w 2712720"/>
              <a:gd name="connsiteY29" fmla="*/ 189068 h 860945"/>
              <a:gd name="connsiteX30" fmla="*/ 2308860 w 2712720"/>
              <a:gd name="connsiteY30" fmla="*/ 364328 h 860945"/>
              <a:gd name="connsiteX31" fmla="*/ 2260600 w 2712720"/>
              <a:gd name="connsiteY31" fmla="*/ 417668 h 860945"/>
              <a:gd name="connsiteX32" fmla="*/ 2410460 w 2712720"/>
              <a:gd name="connsiteY32" fmla="*/ 603088 h 860945"/>
              <a:gd name="connsiteX33" fmla="*/ 2639060 w 2712720"/>
              <a:gd name="connsiteY33" fmla="*/ 681828 h 860945"/>
              <a:gd name="connsiteX34" fmla="*/ 2712720 w 2712720"/>
              <a:gd name="connsiteY34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298700 w 2712720"/>
              <a:gd name="connsiteY29" fmla="*/ 34400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497242 h 856699"/>
              <a:gd name="connsiteX1" fmla="*/ 111760 w 2712720"/>
              <a:gd name="connsiteY1" fmla="*/ 479462 h 856699"/>
              <a:gd name="connsiteX2" fmla="*/ 165100 w 2712720"/>
              <a:gd name="connsiteY2" fmla="*/ 405802 h 856699"/>
              <a:gd name="connsiteX3" fmla="*/ 228600 w 2712720"/>
              <a:gd name="connsiteY3" fmla="*/ 299122 h 856699"/>
              <a:gd name="connsiteX4" fmla="*/ 246380 w 2712720"/>
              <a:gd name="connsiteY4" fmla="*/ 207682 h 856699"/>
              <a:gd name="connsiteX5" fmla="*/ 365760 w 2712720"/>
              <a:gd name="connsiteY5" fmla="*/ 151802 h 856699"/>
              <a:gd name="connsiteX6" fmla="*/ 518160 w 2712720"/>
              <a:gd name="connsiteY6" fmla="*/ 255942 h 856699"/>
              <a:gd name="connsiteX7" fmla="*/ 416560 w 2712720"/>
              <a:gd name="connsiteY7" fmla="*/ 512482 h 856699"/>
              <a:gd name="connsiteX8" fmla="*/ 416560 w 2712720"/>
              <a:gd name="connsiteY8" fmla="*/ 647102 h 856699"/>
              <a:gd name="connsiteX9" fmla="*/ 612140 w 2712720"/>
              <a:gd name="connsiteY9" fmla="*/ 842682 h 856699"/>
              <a:gd name="connsiteX10" fmla="*/ 746760 w 2712720"/>
              <a:gd name="connsiteY10" fmla="*/ 832522 h 856699"/>
              <a:gd name="connsiteX11" fmla="*/ 812800 w 2712720"/>
              <a:gd name="connsiteY11" fmla="*/ 763942 h 856699"/>
              <a:gd name="connsiteX12" fmla="*/ 810260 w 2712720"/>
              <a:gd name="connsiteY12" fmla="*/ 692822 h 856699"/>
              <a:gd name="connsiteX13" fmla="*/ 873760 w 2712720"/>
              <a:gd name="connsiteY13" fmla="*/ 636942 h 856699"/>
              <a:gd name="connsiteX14" fmla="*/ 894080 w 2712720"/>
              <a:gd name="connsiteY14" fmla="*/ 563282 h 856699"/>
              <a:gd name="connsiteX15" fmla="*/ 947420 w 2712720"/>
              <a:gd name="connsiteY15" fmla="*/ 499782 h 856699"/>
              <a:gd name="connsiteX16" fmla="*/ 1016000 w 2712720"/>
              <a:gd name="connsiteY16" fmla="*/ 464222 h 856699"/>
              <a:gd name="connsiteX17" fmla="*/ 1099820 w 2712720"/>
              <a:gd name="connsiteY17" fmla="*/ 482002 h 856699"/>
              <a:gd name="connsiteX18" fmla="*/ 1201420 w 2712720"/>
              <a:gd name="connsiteY18" fmla="*/ 441362 h 856699"/>
              <a:gd name="connsiteX19" fmla="*/ 1234440 w 2712720"/>
              <a:gd name="connsiteY19" fmla="*/ 321982 h 856699"/>
              <a:gd name="connsiteX20" fmla="*/ 1282700 w 2712720"/>
              <a:gd name="connsiteY20" fmla="*/ 255942 h 856699"/>
              <a:gd name="connsiteX21" fmla="*/ 1333500 w 2712720"/>
              <a:gd name="connsiteY21" fmla="*/ 220382 h 856699"/>
              <a:gd name="connsiteX22" fmla="*/ 1437640 w 2712720"/>
              <a:gd name="connsiteY22" fmla="*/ 266102 h 856699"/>
              <a:gd name="connsiteX23" fmla="*/ 1564640 w 2712720"/>
              <a:gd name="connsiteY23" fmla="*/ 352462 h 856699"/>
              <a:gd name="connsiteX24" fmla="*/ 1717040 w 2712720"/>
              <a:gd name="connsiteY24" fmla="*/ 309282 h 856699"/>
              <a:gd name="connsiteX25" fmla="*/ 1811020 w 2712720"/>
              <a:gd name="connsiteY25" fmla="*/ 212762 h 856699"/>
              <a:gd name="connsiteX26" fmla="*/ 1935480 w 2712720"/>
              <a:gd name="connsiteY26" fmla="*/ 12102 h 856699"/>
              <a:gd name="connsiteX27" fmla="*/ 2141220 w 2712720"/>
              <a:gd name="connsiteY27" fmla="*/ 40042 h 856699"/>
              <a:gd name="connsiteX28" fmla="*/ 2288540 w 2712720"/>
              <a:gd name="connsiteY28" fmla="*/ 184822 h 856699"/>
              <a:gd name="connsiteX29" fmla="*/ 2298700 w 2712720"/>
              <a:gd name="connsiteY29" fmla="*/ 339762 h 856699"/>
              <a:gd name="connsiteX30" fmla="*/ 2278380 w 2712720"/>
              <a:gd name="connsiteY30" fmla="*/ 448982 h 856699"/>
              <a:gd name="connsiteX31" fmla="*/ 2410460 w 2712720"/>
              <a:gd name="connsiteY31" fmla="*/ 598842 h 856699"/>
              <a:gd name="connsiteX32" fmla="*/ 2639060 w 2712720"/>
              <a:gd name="connsiteY32" fmla="*/ 677582 h 856699"/>
              <a:gd name="connsiteX33" fmla="*/ 2712720 w 2712720"/>
              <a:gd name="connsiteY33" fmla="*/ 659802 h 85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12720" h="856699">
                <a:moveTo>
                  <a:pt x="0" y="497242"/>
                </a:moveTo>
                <a:cubicBezTo>
                  <a:pt x="42121" y="495972"/>
                  <a:pt x="84243" y="494702"/>
                  <a:pt x="111760" y="479462"/>
                </a:cubicBezTo>
                <a:cubicBezTo>
                  <a:pt x="139277" y="464222"/>
                  <a:pt x="145627" y="435859"/>
                  <a:pt x="165100" y="405802"/>
                </a:cubicBezTo>
                <a:cubicBezTo>
                  <a:pt x="184573" y="375745"/>
                  <a:pt x="215053" y="332142"/>
                  <a:pt x="228600" y="299122"/>
                </a:cubicBezTo>
                <a:cubicBezTo>
                  <a:pt x="242147" y="266102"/>
                  <a:pt x="223520" y="232235"/>
                  <a:pt x="246380" y="207682"/>
                </a:cubicBezTo>
                <a:cubicBezTo>
                  <a:pt x="269240" y="183129"/>
                  <a:pt x="320463" y="143759"/>
                  <a:pt x="365760" y="151802"/>
                </a:cubicBezTo>
                <a:cubicBezTo>
                  <a:pt x="411057" y="159845"/>
                  <a:pt x="509693" y="195829"/>
                  <a:pt x="518160" y="255942"/>
                </a:cubicBezTo>
                <a:cubicBezTo>
                  <a:pt x="526627" y="316055"/>
                  <a:pt x="433493" y="447289"/>
                  <a:pt x="416560" y="512482"/>
                </a:cubicBezTo>
                <a:cubicBezTo>
                  <a:pt x="399627" y="577675"/>
                  <a:pt x="383963" y="592069"/>
                  <a:pt x="416560" y="647102"/>
                </a:cubicBezTo>
                <a:cubicBezTo>
                  <a:pt x="449157" y="702135"/>
                  <a:pt x="557107" y="811779"/>
                  <a:pt x="612140" y="842682"/>
                </a:cubicBezTo>
                <a:cubicBezTo>
                  <a:pt x="667173" y="873585"/>
                  <a:pt x="713317" y="845645"/>
                  <a:pt x="746760" y="832522"/>
                </a:cubicBezTo>
                <a:cubicBezTo>
                  <a:pt x="780203" y="819399"/>
                  <a:pt x="802217" y="787225"/>
                  <a:pt x="812800" y="763942"/>
                </a:cubicBezTo>
                <a:cubicBezTo>
                  <a:pt x="823383" y="740659"/>
                  <a:pt x="800100" y="713989"/>
                  <a:pt x="810260" y="692822"/>
                </a:cubicBezTo>
                <a:cubicBezTo>
                  <a:pt x="820420" y="671655"/>
                  <a:pt x="859790" y="658532"/>
                  <a:pt x="873760" y="636942"/>
                </a:cubicBezTo>
                <a:cubicBezTo>
                  <a:pt x="887730" y="615352"/>
                  <a:pt x="881803" y="586142"/>
                  <a:pt x="894080" y="563282"/>
                </a:cubicBezTo>
                <a:cubicBezTo>
                  <a:pt x="906357" y="540422"/>
                  <a:pt x="927100" y="516292"/>
                  <a:pt x="947420" y="499782"/>
                </a:cubicBezTo>
                <a:cubicBezTo>
                  <a:pt x="967740" y="483272"/>
                  <a:pt x="990600" y="467185"/>
                  <a:pt x="1016000" y="464222"/>
                </a:cubicBezTo>
                <a:cubicBezTo>
                  <a:pt x="1041400" y="461259"/>
                  <a:pt x="1068917" y="485812"/>
                  <a:pt x="1099820" y="482002"/>
                </a:cubicBezTo>
                <a:cubicBezTo>
                  <a:pt x="1130723" y="478192"/>
                  <a:pt x="1178983" y="468032"/>
                  <a:pt x="1201420" y="441362"/>
                </a:cubicBezTo>
                <a:cubicBezTo>
                  <a:pt x="1223857" y="414692"/>
                  <a:pt x="1220893" y="352885"/>
                  <a:pt x="1234440" y="321982"/>
                </a:cubicBezTo>
                <a:cubicBezTo>
                  <a:pt x="1247987" y="291079"/>
                  <a:pt x="1266190" y="272875"/>
                  <a:pt x="1282700" y="255942"/>
                </a:cubicBezTo>
                <a:cubicBezTo>
                  <a:pt x="1299210" y="239009"/>
                  <a:pt x="1307677" y="218689"/>
                  <a:pt x="1333500" y="220382"/>
                </a:cubicBezTo>
                <a:cubicBezTo>
                  <a:pt x="1359323" y="222075"/>
                  <a:pt x="1399117" y="244089"/>
                  <a:pt x="1437640" y="266102"/>
                </a:cubicBezTo>
                <a:cubicBezTo>
                  <a:pt x="1476163" y="288115"/>
                  <a:pt x="1518073" y="345265"/>
                  <a:pt x="1564640" y="352462"/>
                </a:cubicBezTo>
                <a:cubicBezTo>
                  <a:pt x="1611207" y="359659"/>
                  <a:pt x="1675977" y="332565"/>
                  <a:pt x="1717040" y="309282"/>
                </a:cubicBezTo>
                <a:cubicBezTo>
                  <a:pt x="1758103" y="285999"/>
                  <a:pt x="1774613" y="262292"/>
                  <a:pt x="1811020" y="212762"/>
                </a:cubicBezTo>
                <a:cubicBezTo>
                  <a:pt x="1847427" y="163232"/>
                  <a:pt x="1880447" y="40889"/>
                  <a:pt x="1935480" y="12102"/>
                </a:cubicBezTo>
                <a:cubicBezTo>
                  <a:pt x="1990513" y="-16685"/>
                  <a:pt x="2082377" y="11255"/>
                  <a:pt x="2141220" y="40042"/>
                </a:cubicBezTo>
                <a:cubicBezTo>
                  <a:pt x="2200063" y="68829"/>
                  <a:pt x="2262293" y="134869"/>
                  <a:pt x="2288540" y="184822"/>
                </a:cubicBezTo>
                <a:cubicBezTo>
                  <a:pt x="2314787" y="234775"/>
                  <a:pt x="2300393" y="295735"/>
                  <a:pt x="2298700" y="339762"/>
                </a:cubicBezTo>
                <a:cubicBezTo>
                  <a:pt x="2297007" y="383789"/>
                  <a:pt x="2259753" y="405802"/>
                  <a:pt x="2278380" y="448982"/>
                </a:cubicBezTo>
                <a:cubicBezTo>
                  <a:pt x="2297007" y="492162"/>
                  <a:pt x="2350347" y="560742"/>
                  <a:pt x="2410460" y="598842"/>
                </a:cubicBezTo>
                <a:cubicBezTo>
                  <a:pt x="2470573" y="636942"/>
                  <a:pt x="2588683" y="667422"/>
                  <a:pt x="2639060" y="677582"/>
                </a:cubicBezTo>
                <a:cubicBezTo>
                  <a:pt x="2689437" y="687742"/>
                  <a:pt x="2694093" y="667422"/>
                  <a:pt x="2712720" y="65980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3732637" y="4741374"/>
            <a:ext cx="648170" cy="254567"/>
          </a:xfrm>
          <a:custGeom>
            <a:avLst/>
            <a:gdLst>
              <a:gd name="connsiteX0" fmla="*/ 0 w 588151"/>
              <a:gd name="connsiteY0" fmla="*/ 208847 h 208847"/>
              <a:gd name="connsiteX1" fmla="*/ 83820 w 588151"/>
              <a:gd name="connsiteY1" fmla="*/ 52637 h 208847"/>
              <a:gd name="connsiteX2" fmla="*/ 179070 w 588151"/>
              <a:gd name="connsiteY2" fmla="*/ 3107 h 208847"/>
              <a:gd name="connsiteX3" fmla="*/ 243840 w 588151"/>
              <a:gd name="connsiteY3" fmla="*/ 14537 h 208847"/>
              <a:gd name="connsiteX4" fmla="*/ 304800 w 588151"/>
              <a:gd name="connsiteY4" fmla="*/ 90737 h 208847"/>
              <a:gd name="connsiteX5" fmla="*/ 323850 w 588151"/>
              <a:gd name="connsiteY5" fmla="*/ 136457 h 208847"/>
              <a:gd name="connsiteX6" fmla="*/ 457200 w 588151"/>
              <a:gd name="connsiteY6" fmla="*/ 201227 h 208847"/>
              <a:gd name="connsiteX7" fmla="*/ 579120 w 588151"/>
              <a:gd name="connsiteY7" fmla="*/ 197417 h 208847"/>
              <a:gd name="connsiteX8" fmla="*/ 579120 w 588151"/>
              <a:gd name="connsiteY8" fmla="*/ 201227 h 208847"/>
              <a:gd name="connsiteX9" fmla="*/ 579120 w 588151"/>
              <a:gd name="connsiteY9" fmla="*/ 201227 h 208847"/>
              <a:gd name="connsiteX0" fmla="*/ 0 w 598311"/>
              <a:gd name="connsiteY0" fmla="*/ 254567 h 254567"/>
              <a:gd name="connsiteX1" fmla="*/ 93980 w 598311"/>
              <a:gd name="connsiteY1" fmla="*/ 52637 h 254567"/>
              <a:gd name="connsiteX2" fmla="*/ 189230 w 598311"/>
              <a:gd name="connsiteY2" fmla="*/ 3107 h 254567"/>
              <a:gd name="connsiteX3" fmla="*/ 254000 w 598311"/>
              <a:gd name="connsiteY3" fmla="*/ 14537 h 254567"/>
              <a:gd name="connsiteX4" fmla="*/ 314960 w 598311"/>
              <a:gd name="connsiteY4" fmla="*/ 90737 h 254567"/>
              <a:gd name="connsiteX5" fmla="*/ 334010 w 598311"/>
              <a:gd name="connsiteY5" fmla="*/ 136457 h 254567"/>
              <a:gd name="connsiteX6" fmla="*/ 467360 w 598311"/>
              <a:gd name="connsiteY6" fmla="*/ 201227 h 254567"/>
              <a:gd name="connsiteX7" fmla="*/ 589280 w 598311"/>
              <a:gd name="connsiteY7" fmla="*/ 197417 h 254567"/>
              <a:gd name="connsiteX8" fmla="*/ 589280 w 598311"/>
              <a:gd name="connsiteY8" fmla="*/ 201227 h 254567"/>
              <a:gd name="connsiteX9" fmla="*/ 589280 w 598311"/>
              <a:gd name="connsiteY9" fmla="*/ 201227 h 25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8311" h="254567">
                <a:moveTo>
                  <a:pt x="0" y="254567"/>
                </a:moveTo>
                <a:cubicBezTo>
                  <a:pt x="26987" y="193607"/>
                  <a:pt x="62442" y="94547"/>
                  <a:pt x="93980" y="52637"/>
                </a:cubicBezTo>
                <a:cubicBezTo>
                  <a:pt x="125518" y="10727"/>
                  <a:pt x="162560" y="9457"/>
                  <a:pt x="189230" y="3107"/>
                </a:cubicBezTo>
                <a:cubicBezTo>
                  <a:pt x="215900" y="-3243"/>
                  <a:pt x="233045" y="-68"/>
                  <a:pt x="254000" y="14537"/>
                </a:cubicBezTo>
                <a:cubicBezTo>
                  <a:pt x="274955" y="29142"/>
                  <a:pt x="301625" y="70417"/>
                  <a:pt x="314960" y="90737"/>
                </a:cubicBezTo>
                <a:cubicBezTo>
                  <a:pt x="328295" y="111057"/>
                  <a:pt x="308610" y="118042"/>
                  <a:pt x="334010" y="136457"/>
                </a:cubicBezTo>
                <a:cubicBezTo>
                  <a:pt x="359410" y="154872"/>
                  <a:pt x="424815" y="191067"/>
                  <a:pt x="467360" y="201227"/>
                </a:cubicBezTo>
                <a:cubicBezTo>
                  <a:pt x="509905" y="211387"/>
                  <a:pt x="568960" y="197417"/>
                  <a:pt x="589280" y="197417"/>
                </a:cubicBezTo>
                <a:cubicBezTo>
                  <a:pt x="609600" y="197417"/>
                  <a:pt x="589280" y="201227"/>
                  <a:pt x="589280" y="201227"/>
                </a:cubicBezTo>
                <a:lnTo>
                  <a:pt x="589280" y="201227"/>
                </a:lnTo>
              </a:path>
            </a:pathLst>
          </a:cu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3406563" y="2744630"/>
            <a:ext cx="6516365" cy="2158601"/>
          </a:xfrm>
          <a:custGeom>
            <a:avLst/>
            <a:gdLst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04160 w 5679440"/>
              <a:gd name="connsiteY7" fmla="*/ 89516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54960 w 5679440"/>
              <a:gd name="connsiteY7" fmla="*/ 88500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60082 h 2160082"/>
              <a:gd name="connsiteX1" fmla="*/ 670560 w 5679440"/>
              <a:gd name="connsiteY1" fmla="*/ 1118682 h 2160082"/>
              <a:gd name="connsiteX2" fmla="*/ 1336040 w 5679440"/>
              <a:gd name="connsiteY2" fmla="*/ 290642 h 2160082"/>
              <a:gd name="connsiteX3" fmla="*/ 2037080 w 5679440"/>
              <a:gd name="connsiteY3" fmla="*/ 16322 h 2160082"/>
              <a:gd name="connsiteX4" fmla="*/ 2301240 w 5679440"/>
              <a:gd name="connsiteY4" fmla="*/ 46802 h 2160082"/>
              <a:gd name="connsiteX5" fmla="*/ 2418080 w 5679440"/>
              <a:gd name="connsiteY5" fmla="*/ 173802 h 2160082"/>
              <a:gd name="connsiteX6" fmla="*/ 2702560 w 5679440"/>
              <a:gd name="connsiteY6" fmla="*/ 834202 h 2160082"/>
              <a:gd name="connsiteX7" fmla="*/ 2854960 w 5679440"/>
              <a:gd name="connsiteY7" fmla="*/ 885002 h 2160082"/>
              <a:gd name="connsiteX8" fmla="*/ 3190240 w 5679440"/>
              <a:gd name="connsiteY8" fmla="*/ 798642 h 2160082"/>
              <a:gd name="connsiteX9" fmla="*/ 3322320 w 5679440"/>
              <a:gd name="connsiteY9" fmla="*/ 951042 h 2160082"/>
              <a:gd name="connsiteX10" fmla="*/ 3683000 w 5679440"/>
              <a:gd name="connsiteY10" fmla="*/ 1047562 h 2160082"/>
              <a:gd name="connsiteX11" fmla="*/ 3931920 w 5679440"/>
              <a:gd name="connsiteY11" fmla="*/ 1067882 h 2160082"/>
              <a:gd name="connsiteX12" fmla="*/ 4688840 w 5679440"/>
              <a:gd name="connsiteY12" fmla="*/ 1062802 h 2160082"/>
              <a:gd name="connsiteX13" fmla="*/ 4912360 w 5679440"/>
              <a:gd name="connsiteY13" fmla="*/ 900242 h 2160082"/>
              <a:gd name="connsiteX14" fmla="*/ 5257800 w 5679440"/>
              <a:gd name="connsiteY14" fmla="*/ 920562 h 2160082"/>
              <a:gd name="connsiteX15" fmla="*/ 5405120 w 5679440"/>
              <a:gd name="connsiteY15" fmla="*/ 976442 h 2160082"/>
              <a:gd name="connsiteX16" fmla="*/ 5679440 w 5679440"/>
              <a:gd name="connsiteY16" fmla="*/ 966282 h 2160082"/>
              <a:gd name="connsiteX17" fmla="*/ 5679440 w 5679440"/>
              <a:gd name="connsiteY17" fmla="*/ 966282 h 2160082"/>
              <a:gd name="connsiteX0" fmla="*/ 0 w 5679440"/>
              <a:gd name="connsiteY0" fmla="*/ 2158601 h 2158601"/>
              <a:gd name="connsiteX1" fmla="*/ 670560 w 5679440"/>
              <a:gd name="connsiteY1" fmla="*/ 1117201 h 2158601"/>
              <a:gd name="connsiteX2" fmla="*/ 1381760 w 5679440"/>
              <a:gd name="connsiteY2" fmla="*/ 268841 h 2158601"/>
              <a:gd name="connsiteX3" fmla="*/ 2037080 w 5679440"/>
              <a:gd name="connsiteY3" fmla="*/ 14841 h 2158601"/>
              <a:gd name="connsiteX4" fmla="*/ 2301240 w 5679440"/>
              <a:gd name="connsiteY4" fmla="*/ 45321 h 2158601"/>
              <a:gd name="connsiteX5" fmla="*/ 2418080 w 5679440"/>
              <a:gd name="connsiteY5" fmla="*/ 172321 h 2158601"/>
              <a:gd name="connsiteX6" fmla="*/ 2702560 w 5679440"/>
              <a:gd name="connsiteY6" fmla="*/ 832721 h 2158601"/>
              <a:gd name="connsiteX7" fmla="*/ 2854960 w 5679440"/>
              <a:gd name="connsiteY7" fmla="*/ 883521 h 2158601"/>
              <a:gd name="connsiteX8" fmla="*/ 3190240 w 5679440"/>
              <a:gd name="connsiteY8" fmla="*/ 797161 h 2158601"/>
              <a:gd name="connsiteX9" fmla="*/ 3322320 w 5679440"/>
              <a:gd name="connsiteY9" fmla="*/ 949561 h 2158601"/>
              <a:gd name="connsiteX10" fmla="*/ 3683000 w 5679440"/>
              <a:gd name="connsiteY10" fmla="*/ 1046081 h 2158601"/>
              <a:gd name="connsiteX11" fmla="*/ 3931920 w 5679440"/>
              <a:gd name="connsiteY11" fmla="*/ 1066401 h 2158601"/>
              <a:gd name="connsiteX12" fmla="*/ 4688840 w 5679440"/>
              <a:gd name="connsiteY12" fmla="*/ 1061321 h 2158601"/>
              <a:gd name="connsiteX13" fmla="*/ 4912360 w 5679440"/>
              <a:gd name="connsiteY13" fmla="*/ 898761 h 2158601"/>
              <a:gd name="connsiteX14" fmla="*/ 5257800 w 5679440"/>
              <a:gd name="connsiteY14" fmla="*/ 919081 h 2158601"/>
              <a:gd name="connsiteX15" fmla="*/ 5405120 w 5679440"/>
              <a:gd name="connsiteY15" fmla="*/ 974961 h 2158601"/>
              <a:gd name="connsiteX16" fmla="*/ 5679440 w 5679440"/>
              <a:gd name="connsiteY16" fmla="*/ 964801 h 2158601"/>
              <a:gd name="connsiteX17" fmla="*/ 5679440 w 5679440"/>
              <a:gd name="connsiteY17" fmla="*/ 964801 h 2158601"/>
              <a:gd name="connsiteX0" fmla="*/ 0 w 5679440"/>
              <a:gd name="connsiteY0" fmla="*/ 2158601 h 2158601"/>
              <a:gd name="connsiteX1" fmla="*/ 670560 w 5679440"/>
              <a:gd name="connsiteY1" fmla="*/ 1117201 h 2158601"/>
              <a:gd name="connsiteX2" fmla="*/ 1381760 w 5679440"/>
              <a:gd name="connsiteY2" fmla="*/ 268841 h 2158601"/>
              <a:gd name="connsiteX3" fmla="*/ 2037080 w 5679440"/>
              <a:gd name="connsiteY3" fmla="*/ 14841 h 2158601"/>
              <a:gd name="connsiteX4" fmla="*/ 2301240 w 5679440"/>
              <a:gd name="connsiteY4" fmla="*/ 45321 h 2158601"/>
              <a:gd name="connsiteX5" fmla="*/ 2418080 w 5679440"/>
              <a:gd name="connsiteY5" fmla="*/ 172321 h 2158601"/>
              <a:gd name="connsiteX6" fmla="*/ 2702560 w 5679440"/>
              <a:gd name="connsiteY6" fmla="*/ 832721 h 2158601"/>
              <a:gd name="connsiteX7" fmla="*/ 2880360 w 5679440"/>
              <a:gd name="connsiteY7" fmla="*/ 883521 h 2158601"/>
              <a:gd name="connsiteX8" fmla="*/ 3190240 w 5679440"/>
              <a:gd name="connsiteY8" fmla="*/ 797161 h 2158601"/>
              <a:gd name="connsiteX9" fmla="*/ 3322320 w 5679440"/>
              <a:gd name="connsiteY9" fmla="*/ 949561 h 2158601"/>
              <a:gd name="connsiteX10" fmla="*/ 3683000 w 5679440"/>
              <a:gd name="connsiteY10" fmla="*/ 1046081 h 2158601"/>
              <a:gd name="connsiteX11" fmla="*/ 3931920 w 5679440"/>
              <a:gd name="connsiteY11" fmla="*/ 1066401 h 2158601"/>
              <a:gd name="connsiteX12" fmla="*/ 4688840 w 5679440"/>
              <a:gd name="connsiteY12" fmla="*/ 1061321 h 2158601"/>
              <a:gd name="connsiteX13" fmla="*/ 4912360 w 5679440"/>
              <a:gd name="connsiteY13" fmla="*/ 898761 h 2158601"/>
              <a:gd name="connsiteX14" fmla="*/ 5257800 w 5679440"/>
              <a:gd name="connsiteY14" fmla="*/ 919081 h 2158601"/>
              <a:gd name="connsiteX15" fmla="*/ 5405120 w 5679440"/>
              <a:gd name="connsiteY15" fmla="*/ 974961 h 2158601"/>
              <a:gd name="connsiteX16" fmla="*/ 5679440 w 5679440"/>
              <a:gd name="connsiteY16" fmla="*/ 964801 h 2158601"/>
              <a:gd name="connsiteX17" fmla="*/ 5679440 w 5679440"/>
              <a:gd name="connsiteY17" fmla="*/ 964801 h 2158601"/>
              <a:gd name="connsiteX0" fmla="*/ 0 w 6015106"/>
              <a:gd name="connsiteY0" fmla="*/ 2158601 h 2158601"/>
              <a:gd name="connsiteX1" fmla="*/ 670560 w 6015106"/>
              <a:gd name="connsiteY1" fmla="*/ 1117201 h 2158601"/>
              <a:gd name="connsiteX2" fmla="*/ 1381760 w 6015106"/>
              <a:gd name="connsiteY2" fmla="*/ 268841 h 2158601"/>
              <a:gd name="connsiteX3" fmla="*/ 2037080 w 6015106"/>
              <a:gd name="connsiteY3" fmla="*/ 14841 h 2158601"/>
              <a:gd name="connsiteX4" fmla="*/ 2301240 w 6015106"/>
              <a:gd name="connsiteY4" fmla="*/ 45321 h 2158601"/>
              <a:gd name="connsiteX5" fmla="*/ 2418080 w 6015106"/>
              <a:gd name="connsiteY5" fmla="*/ 172321 h 2158601"/>
              <a:gd name="connsiteX6" fmla="*/ 2702560 w 6015106"/>
              <a:gd name="connsiteY6" fmla="*/ 832721 h 2158601"/>
              <a:gd name="connsiteX7" fmla="*/ 2880360 w 6015106"/>
              <a:gd name="connsiteY7" fmla="*/ 883521 h 2158601"/>
              <a:gd name="connsiteX8" fmla="*/ 3190240 w 6015106"/>
              <a:gd name="connsiteY8" fmla="*/ 797161 h 2158601"/>
              <a:gd name="connsiteX9" fmla="*/ 3322320 w 6015106"/>
              <a:gd name="connsiteY9" fmla="*/ 949561 h 2158601"/>
              <a:gd name="connsiteX10" fmla="*/ 3683000 w 6015106"/>
              <a:gd name="connsiteY10" fmla="*/ 1046081 h 2158601"/>
              <a:gd name="connsiteX11" fmla="*/ 3931920 w 6015106"/>
              <a:gd name="connsiteY11" fmla="*/ 1066401 h 2158601"/>
              <a:gd name="connsiteX12" fmla="*/ 4688840 w 6015106"/>
              <a:gd name="connsiteY12" fmla="*/ 1061321 h 2158601"/>
              <a:gd name="connsiteX13" fmla="*/ 4912360 w 6015106"/>
              <a:gd name="connsiteY13" fmla="*/ 898761 h 2158601"/>
              <a:gd name="connsiteX14" fmla="*/ 5257800 w 6015106"/>
              <a:gd name="connsiteY14" fmla="*/ 919081 h 2158601"/>
              <a:gd name="connsiteX15" fmla="*/ 5405120 w 6015106"/>
              <a:gd name="connsiteY15" fmla="*/ 974961 h 2158601"/>
              <a:gd name="connsiteX16" fmla="*/ 5679440 w 6015106"/>
              <a:gd name="connsiteY16" fmla="*/ 964801 h 2158601"/>
              <a:gd name="connsiteX17" fmla="*/ 6015106 w 6015106"/>
              <a:gd name="connsiteY17" fmla="*/ 964801 h 215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15106" h="2158601">
                <a:moveTo>
                  <a:pt x="0" y="2158601"/>
                </a:moveTo>
                <a:cubicBezTo>
                  <a:pt x="223520" y="1811468"/>
                  <a:pt x="440267" y="1432161"/>
                  <a:pt x="670560" y="1117201"/>
                </a:cubicBezTo>
                <a:cubicBezTo>
                  <a:pt x="900853" y="802241"/>
                  <a:pt x="1154007" y="452568"/>
                  <a:pt x="1381760" y="268841"/>
                </a:cubicBezTo>
                <a:cubicBezTo>
                  <a:pt x="1600200" y="184174"/>
                  <a:pt x="1883833" y="52094"/>
                  <a:pt x="2037080" y="14841"/>
                </a:cubicBezTo>
                <a:cubicBezTo>
                  <a:pt x="2190327" y="-22412"/>
                  <a:pt x="2237740" y="19074"/>
                  <a:pt x="2301240" y="45321"/>
                </a:cubicBezTo>
                <a:cubicBezTo>
                  <a:pt x="2364740" y="71568"/>
                  <a:pt x="2351193" y="41088"/>
                  <a:pt x="2418080" y="172321"/>
                </a:cubicBezTo>
                <a:cubicBezTo>
                  <a:pt x="2512907" y="392454"/>
                  <a:pt x="2625513" y="714188"/>
                  <a:pt x="2702560" y="832721"/>
                </a:cubicBezTo>
                <a:cubicBezTo>
                  <a:pt x="2779607" y="951254"/>
                  <a:pt x="2799080" y="889448"/>
                  <a:pt x="2880360" y="883521"/>
                </a:cubicBezTo>
                <a:cubicBezTo>
                  <a:pt x="2992120" y="854734"/>
                  <a:pt x="3116580" y="786154"/>
                  <a:pt x="3190240" y="797161"/>
                </a:cubicBezTo>
                <a:cubicBezTo>
                  <a:pt x="3263900" y="808168"/>
                  <a:pt x="3240193" y="908074"/>
                  <a:pt x="3322320" y="949561"/>
                </a:cubicBezTo>
                <a:lnTo>
                  <a:pt x="3683000" y="1046081"/>
                </a:lnTo>
                <a:cubicBezTo>
                  <a:pt x="3784600" y="1065554"/>
                  <a:pt x="3931920" y="1066401"/>
                  <a:pt x="3931920" y="1066401"/>
                </a:cubicBezTo>
                <a:lnTo>
                  <a:pt x="4688840" y="1061321"/>
                </a:lnTo>
                <a:cubicBezTo>
                  <a:pt x="4852247" y="1033381"/>
                  <a:pt x="4817533" y="922468"/>
                  <a:pt x="4912360" y="898761"/>
                </a:cubicBezTo>
                <a:cubicBezTo>
                  <a:pt x="5007187" y="875054"/>
                  <a:pt x="5175673" y="906381"/>
                  <a:pt x="5257800" y="919081"/>
                </a:cubicBezTo>
                <a:cubicBezTo>
                  <a:pt x="5339927" y="931781"/>
                  <a:pt x="5334847" y="967341"/>
                  <a:pt x="5405120" y="974961"/>
                </a:cubicBezTo>
                <a:cubicBezTo>
                  <a:pt x="5475393" y="982581"/>
                  <a:pt x="5577776" y="966494"/>
                  <a:pt x="5679440" y="964801"/>
                </a:cubicBezTo>
                <a:cubicBezTo>
                  <a:pt x="5781104" y="963108"/>
                  <a:pt x="5903217" y="964801"/>
                  <a:pt x="6015106" y="964801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827027" y="2353706"/>
            <a:ext cx="39684" cy="668655"/>
          </a:xfrm>
          <a:custGeom>
            <a:avLst/>
            <a:gdLst>
              <a:gd name="connsiteX0" fmla="*/ 30558 w 36631"/>
              <a:gd name="connsiteY0" fmla="*/ 0 h 668655"/>
              <a:gd name="connsiteX1" fmla="*/ 34368 w 36631"/>
              <a:gd name="connsiteY1" fmla="*/ 135255 h 668655"/>
              <a:gd name="connsiteX2" fmla="*/ 78 w 36631"/>
              <a:gd name="connsiteY2" fmla="*/ 312420 h 668655"/>
              <a:gd name="connsiteX3" fmla="*/ 24843 w 36631"/>
              <a:gd name="connsiteY3" fmla="*/ 432435 h 668655"/>
              <a:gd name="connsiteX4" fmla="*/ 21033 w 36631"/>
              <a:gd name="connsiteY4" fmla="*/ 582930 h 668655"/>
              <a:gd name="connsiteX5" fmla="*/ 30558 w 36631"/>
              <a:gd name="connsiteY5" fmla="*/ 668655 h 66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31" h="668655">
                <a:moveTo>
                  <a:pt x="30558" y="0"/>
                </a:moveTo>
                <a:cubicBezTo>
                  <a:pt x="35003" y="41592"/>
                  <a:pt x="39448" y="83185"/>
                  <a:pt x="34368" y="135255"/>
                </a:cubicBezTo>
                <a:cubicBezTo>
                  <a:pt x="29288" y="187325"/>
                  <a:pt x="1665" y="262890"/>
                  <a:pt x="78" y="312420"/>
                </a:cubicBezTo>
                <a:cubicBezTo>
                  <a:pt x="-1510" y="361950"/>
                  <a:pt x="21351" y="387350"/>
                  <a:pt x="24843" y="432435"/>
                </a:cubicBezTo>
                <a:cubicBezTo>
                  <a:pt x="28335" y="477520"/>
                  <a:pt x="20081" y="543560"/>
                  <a:pt x="21033" y="582930"/>
                </a:cubicBezTo>
                <a:cubicBezTo>
                  <a:pt x="21985" y="622300"/>
                  <a:pt x="26271" y="645477"/>
                  <a:pt x="30558" y="668655"/>
                </a:cubicBezTo>
              </a:path>
            </a:pathLst>
          </a:custGeom>
          <a:noFill/>
          <a:ln w="698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-6604" y="3683015"/>
            <a:ext cx="847693" cy="2813773"/>
          </a:xfrm>
          <a:custGeom>
            <a:avLst/>
            <a:gdLst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85216 w 782486"/>
              <a:gd name="connsiteY8" fmla="*/ 2231136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48640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414272 h 2813773"/>
              <a:gd name="connsiteX7" fmla="*/ 603504 w 782486"/>
              <a:gd name="connsiteY7" fmla="*/ 2103120 h 2813773"/>
              <a:gd name="connsiteX8" fmla="*/ 505968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  <a:gd name="connsiteX0" fmla="*/ 0 w 782486"/>
              <a:gd name="connsiteY0" fmla="*/ 0 h 2813773"/>
              <a:gd name="connsiteX1" fmla="*/ 249936 w 782486"/>
              <a:gd name="connsiteY1" fmla="*/ 103632 h 2813773"/>
              <a:gd name="connsiteX2" fmla="*/ 384048 w 782486"/>
              <a:gd name="connsiteY2" fmla="*/ 280416 h 2813773"/>
              <a:gd name="connsiteX3" fmla="*/ 591312 w 782486"/>
              <a:gd name="connsiteY3" fmla="*/ 524256 h 2813773"/>
              <a:gd name="connsiteX4" fmla="*/ 579120 w 782486"/>
              <a:gd name="connsiteY4" fmla="*/ 792480 h 2813773"/>
              <a:gd name="connsiteX5" fmla="*/ 737616 w 782486"/>
              <a:gd name="connsiteY5" fmla="*/ 1292352 h 2813773"/>
              <a:gd name="connsiteX6" fmla="*/ 774192 w 782486"/>
              <a:gd name="connsiteY6" fmla="*/ 1505712 h 2813773"/>
              <a:gd name="connsiteX7" fmla="*/ 603504 w 782486"/>
              <a:gd name="connsiteY7" fmla="*/ 2103120 h 2813773"/>
              <a:gd name="connsiteX8" fmla="*/ 505968 w 782486"/>
              <a:gd name="connsiteY8" fmla="*/ 2310384 h 2813773"/>
              <a:gd name="connsiteX9" fmla="*/ 280416 w 782486"/>
              <a:gd name="connsiteY9" fmla="*/ 2560320 h 2813773"/>
              <a:gd name="connsiteX10" fmla="*/ 60960 w 782486"/>
              <a:gd name="connsiteY10" fmla="*/ 2798064 h 2813773"/>
              <a:gd name="connsiteX11" fmla="*/ 48768 w 782486"/>
              <a:gd name="connsiteY11" fmla="*/ 2791968 h 281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2486" h="2813773">
                <a:moveTo>
                  <a:pt x="0" y="0"/>
                </a:moveTo>
                <a:cubicBezTo>
                  <a:pt x="92964" y="28448"/>
                  <a:pt x="185928" y="56896"/>
                  <a:pt x="249936" y="103632"/>
                </a:cubicBezTo>
                <a:cubicBezTo>
                  <a:pt x="313944" y="150368"/>
                  <a:pt x="327152" y="210312"/>
                  <a:pt x="384048" y="280416"/>
                </a:cubicBezTo>
                <a:cubicBezTo>
                  <a:pt x="440944" y="350520"/>
                  <a:pt x="558800" y="438912"/>
                  <a:pt x="591312" y="524256"/>
                </a:cubicBezTo>
                <a:cubicBezTo>
                  <a:pt x="623824" y="609600"/>
                  <a:pt x="554736" y="664464"/>
                  <a:pt x="579120" y="792480"/>
                </a:cubicBezTo>
                <a:cubicBezTo>
                  <a:pt x="603504" y="920496"/>
                  <a:pt x="705104" y="1173480"/>
                  <a:pt x="737616" y="1292352"/>
                </a:cubicBezTo>
                <a:cubicBezTo>
                  <a:pt x="770128" y="1411224"/>
                  <a:pt x="796544" y="1370584"/>
                  <a:pt x="774192" y="1505712"/>
                </a:cubicBezTo>
                <a:cubicBezTo>
                  <a:pt x="751840" y="1640840"/>
                  <a:pt x="648208" y="1969008"/>
                  <a:pt x="603504" y="2103120"/>
                </a:cubicBezTo>
                <a:cubicBezTo>
                  <a:pt x="558800" y="2237232"/>
                  <a:pt x="559816" y="2234184"/>
                  <a:pt x="505968" y="2310384"/>
                </a:cubicBezTo>
                <a:cubicBezTo>
                  <a:pt x="452120" y="2386584"/>
                  <a:pt x="354584" y="2479040"/>
                  <a:pt x="280416" y="2560320"/>
                </a:cubicBezTo>
                <a:cubicBezTo>
                  <a:pt x="206248" y="2641600"/>
                  <a:pt x="99568" y="2759456"/>
                  <a:pt x="60960" y="2798064"/>
                </a:cubicBezTo>
                <a:cubicBezTo>
                  <a:pt x="22352" y="2836672"/>
                  <a:pt x="48768" y="2791968"/>
                  <a:pt x="48768" y="2791968"/>
                </a:cubicBezTo>
              </a:path>
            </a:pathLst>
          </a:custGeom>
          <a:noFill/>
          <a:ln w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773552" y="4323620"/>
            <a:ext cx="2938780" cy="856699"/>
          </a:xfrm>
          <a:custGeom>
            <a:avLst/>
            <a:gdLst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17320 w 2712720"/>
              <a:gd name="connsiteY22" fmla="*/ 267808 h 860945"/>
              <a:gd name="connsiteX23" fmla="*/ 1452880 w 2712720"/>
              <a:gd name="connsiteY23" fmla="*/ 265268 h 860945"/>
              <a:gd name="connsiteX24" fmla="*/ 1564640 w 2712720"/>
              <a:gd name="connsiteY24" fmla="*/ 356708 h 860945"/>
              <a:gd name="connsiteX25" fmla="*/ 1717040 w 2712720"/>
              <a:gd name="connsiteY25" fmla="*/ 313528 h 860945"/>
              <a:gd name="connsiteX26" fmla="*/ 1811020 w 2712720"/>
              <a:gd name="connsiteY26" fmla="*/ 217008 h 860945"/>
              <a:gd name="connsiteX27" fmla="*/ 1935480 w 2712720"/>
              <a:gd name="connsiteY27" fmla="*/ 16348 h 860945"/>
              <a:gd name="connsiteX28" fmla="*/ 2133600 w 2712720"/>
              <a:gd name="connsiteY28" fmla="*/ 31588 h 860945"/>
              <a:gd name="connsiteX29" fmla="*/ 2288540 w 2712720"/>
              <a:gd name="connsiteY29" fmla="*/ 189068 h 860945"/>
              <a:gd name="connsiteX30" fmla="*/ 2308860 w 2712720"/>
              <a:gd name="connsiteY30" fmla="*/ 364328 h 860945"/>
              <a:gd name="connsiteX31" fmla="*/ 2260600 w 2712720"/>
              <a:gd name="connsiteY31" fmla="*/ 417668 h 860945"/>
              <a:gd name="connsiteX32" fmla="*/ 2410460 w 2712720"/>
              <a:gd name="connsiteY32" fmla="*/ 603088 h 860945"/>
              <a:gd name="connsiteX33" fmla="*/ 2639060 w 2712720"/>
              <a:gd name="connsiteY33" fmla="*/ 681828 h 860945"/>
              <a:gd name="connsiteX34" fmla="*/ 2712720 w 2712720"/>
              <a:gd name="connsiteY34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15720 w 2712720"/>
              <a:gd name="connsiteY21" fmla="*/ 2119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52880 w 2712720"/>
              <a:gd name="connsiteY22" fmla="*/ 26526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5510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60600 w 2712720"/>
              <a:gd name="connsiteY30" fmla="*/ 41766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308860 w 2712720"/>
              <a:gd name="connsiteY29" fmla="*/ 36432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501488 h 860945"/>
              <a:gd name="connsiteX1" fmla="*/ 111760 w 2712720"/>
              <a:gd name="connsiteY1" fmla="*/ 483708 h 860945"/>
              <a:gd name="connsiteX2" fmla="*/ 165100 w 2712720"/>
              <a:gd name="connsiteY2" fmla="*/ 410048 h 860945"/>
              <a:gd name="connsiteX3" fmla="*/ 228600 w 2712720"/>
              <a:gd name="connsiteY3" fmla="*/ 303368 h 860945"/>
              <a:gd name="connsiteX4" fmla="*/ 246380 w 2712720"/>
              <a:gd name="connsiteY4" fmla="*/ 211928 h 860945"/>
              <a:gd name="connsiteX5" fmla="*/ 365760 w 2712720"/>
              <a:gd name="connsiteY5" fmla="*/ 156048 h 860945"/>
              <a:gd name="connsiteX6" fmla="*/ 518160 w 2712720"/>
              <a:gd name="connsiteY6" fmla="*/ 260188 h 860945"/>
              <a:gd name="connsiteX7" fmla="*/ 416560 w 2712720"/>
              <a:gd name="connsiteY7" fmla="*/ 516728 h 860945"/>
              <a:gd name="connsiteX8" fmla="*/ 416560 w 2712720"/>
              <a:gd name="connsiteY8" fmla="*/ 651348 h 860945"/>
              <a:gd name="connsiteX9" fmla="*/ 612140 w 2712720"/>
              <a:gd name="connsiteY9" fmla="*/ 846928 h 860945"/>
              <a:gd name="connsiteX10" fmla="*/ 746760 w 2712720"/>
              <a:gd name="connsiteY10" fmla="*/ 836768 h 860945"/>
              <a:gd name="connsiteX11" fmla="*/ 812800 w 2712720"/>
              <a:gd name="connsiteY11" fmla="*/ 768188 h 860945"/>
              <a:gd name="connsiteX12" fmla="*/ 810260 w 2712720"/>
              <a:gd name="connsiteY12" fmla="*/ 697068 h 860945"/>
              <a:gd name="connsiteX13" fmla="*/ 873760 w 2712720"/>
              <a:gd name="connsiteY13" fmla="*/ 641188 h 860945"/>
              <a:gd name="connsiteX14" fmla="*/ 894080 w 2712720"/>
              <a:gd name="connsiteY14" fmla="*/ 567528 h 860945"/>
              <a:gd name="connsiteX15" fmla="*/ 947420 w 2712720"/>
              <a:gd name="connsiteY15" fmla="*/ 504028 h 860945"/>
              <a:gd name="connsiteX16" fmla="*/ 1016000 w 2712720"/>
              <a:gd name="connsiteY16" fmla="*/ 468468 h 860945"/>
              <a:gd name="connsiteX17" fmla="*/ 1099820 w 2712720"/>
              <a:gd name="connsiteY17" fmla="*/ 486248 h 860945"/>
              <a:gd name="connsiteX18" fmla="*/ 1201420 w 2712720"/>
              <a:gd name="connsiteY18" fmla="*/ 445608 h 860945"/>
              <a:gd name="connsiteX19" fmla="*/ 1234440 w 2712720"/>
              <a:gd name="connsiteY19" fmla="*/ 326228 h 860945"/>
              <a:gd name="connsiteX20" fmla="*/ 1282700 w 2712720"/>
              <a:gd name="connsiteY20" fmla="*/ 260188 h 860945"/>
              <a:gd name="connsiteX21" fmla="*/ 1333500 w 2712720"/>
              <a:gd name="connsiteY21" fmla="*/ 224628 h 860945"/>
              <a:gd name="connsiteX22" fmla="*/ 1437640 w 2712720"/>
              <a:gd name="connsiteY22" fmla="*/ 270348 h 860945"/>
              <a:gd name="connsiteX23" fmla="*/ 1564640 w 2712720"/>
              <a:gd name="connsiteY23" fmla="*/ 356708 h 860945"/>
              <a:gd name="connsiteX24" fmla="*/ 1717040 w 2712720"/>
              <a:gd name="connsiteY24" fmla="*/ 313528 h 860945"/>
              <a:gd name="connsiteX25" fmla="*/ 1811020 w 2712720"/>
              <a:gd name="connsiteY25" fmla="*/ 217008 h 860945"/>
              <a:gd name="connsiteX26" fmla="*/ 1935480 w 2712720"/>
              <a:gd name="connsiteY26" fmla="*/ 16348 h 860945"/>
              <a:gd name="connsiteX27" fmla="*/ 2133600 w 2712720"/>
              <a:gd name="connsiteY27" fmla="*/ 31588 h 860945"/>
              <a:gd name="connsiteX28" fmla="*/ 2288540 w 2712720"/>
              <a:gd name="connsiteY28" fmla="*/ 189068 h 860945"/>
              <a:gd name="connsiteX29" fmla="*/ 2298700 w 2712720"/>
              <a:gd name="connsiteY29" fmla="*/ 344008 h 860945"/>
              <a:gd name="connsiteX30" fmla="*/ 2278380 w 2712720"/>
              <a:gd name="connsiteY30" fmla="*/ 453228 h 860945"/>
              <a:gd name="connsiteX31" fmla="*/ 2410460 w 2712720"/>
              <a:gd name="connsiteY31" fmla="*/ 603088 h 860945"/>
              <a:gd name="connsiteX32" fmla="*/ 2639060 w 2712720"/>
              <a:gd name="connsiteY32" fmla="*/ 681828 h 860945"/>
              <a:gd name="connsiteX33" fmla="*/ 2712720 w 2712720"/>
              <a:gd name="connsiteY33" fmla="*/ 664048 h 860945"/>
              <a:gd name="connsiteX0" fmla="*/ 0 w 2712720"/>
              <a:gd name="connsiteY0" fmla="*/ 497242 h 856699"/>
              <a:gd name="connsiteX1" fmla="*/ 111760 w 2712720"/>
              <a:gd name="connsiteY1" fmla="*/ 479462 h 856699"/>
              <a:gd name="connsiteX2" fmla="*/ 165100 w 2712720"/>
              <a:gd name="connsiteY2" fmla="*/ 405802 h 856699"/>
              <a:gd name="connsiteX3" fmla="*/ 228600 w 2712720"/>
              <a:gd name="connsiteY3" fmla="*/ 299122 h 856699"/>
              <a:gd name="connsiteX4" fmla="*/ 246380 w 2712720"/>
              <a:gd name="connsiteY4" fmla="*/ 207682 h 856699"/>
              <a:gd name="connsiteX5" fmla="*/ 365760 w 2712720"/>
              <a:gd name="connsiteY5" fmla="*/ 151802 h 856699"/>
              <a:gd name="connsiteX6" fmla="*/ 518160 w 2712720"/>
              <a:gd name="connsiteY6" fmla="*/ 255942 h 856699"/>
              <a:gd name="connsiteX7" fmla="*/ 416560 w 2712720"/>
              <a:gd name="connsiteY7" fmla="*/ 512482 h 856699"/>
              <a:gd name="connsiteX8" fmla="*/ 416560 w 2712720"/>
              <a:gd name="connsiteY8" fmla="*/ 647102 h 856699"/>
              <a:gd name="connsiteX9" fmla="*/ 612140 w 2712720"/>
              <a:gd name="connsiteY9" fmla="*/ 842682 h 856699"/>
              <a:gd name="connsiteX10" fmla="*/ 746760 w 2712720"/>
              <a:gd name="connsiteY10" fmla="*/ 832522 h 856699"/>
              <a:gd name="connsiteX11" fmla="*/ 812800 w 2712720"/>
              <a:gd name="connsiteY11" fmla="*/ 763942 h 856699"/>
              <a:gd name="connsiteX12" fmla="*/ 810260 w 2712720"/>
              <a:gd name="connsiteY12" fmla="*/ 692822 h 856699"/>
              <a:gd name="connsiteX13" fmla="*/ 873760 w 2712720"/>
              <a:gd name="connsiteY13" fmla="*/ 636942 h 856699"/>
              <a:gd name="connsiteX14" fmla="*/ 894080 w 2712720"/>
              <a:gd name="connsiteY14" fmla="*/ 563282 h 856699"/>
              <a:gd name="connsiteX15" fmla="*/ 947420 w 2712720"/>
              <a:gd name="connsiteY15" fmla="*/ 499782 h 856699"/>
              <a:gd name="connsiteX16" fmla="*/ 1016000 w 2712720"/>
              <a:gd name="connsiteY16" fmla="*/ 464222 h 856699"/>
              <a:gd name="connsiteX17" fmla="*/ 1099820 w 2712720"/>
              <a:gd name="connsiteY17" fmla="*/ 482002 h 856699"/>
              <a:gd name="connsiteX18" fmla="*/ 1201420 w 2712720"/>
              <a:gd name="connsiteY18" fmla="*/ 441362 h 856699"/>
              <a:gd name="connsiteX19" fmla="*/ 1234440 w 2712720"/>
              <a:gd name="connsiteY19" fmla="*/ 321982 h 856699"/>
              <a:gd name="connsiteX20" fmla="*/ 1282700 w 2712720"/>
              <a:gd name="connsiteY20" fmla="*/ 255942 h 856699"/>
              <a:gd name="connsiteX21" fmla="*/ 1333500 w 2712720"/>
              <a:gd name="connsiteY21" fmla="*/ 220382 h 856699"/>
              <a:gd name="connsiteX22" fmla="*/ 1437640 w 2712720"/>
              <a:gd name="connsiteY22" fmla="*/ 266102 h 856699"/>
              <a:gd name="connsiteX23" fmla="*/ 1564640 w 2712720"/>
              <a:gd name="connsiteY23" fmla="*/ 352462 h 856699"/>
              <a:gd name="connsiteX24" fmla="*/ 1717040 w 2712720"/>
              <a:gd name="connsiteY24" fmla="*/ 309282 h 856699"/>
              <a:gd name="connsiteX25" fmla="*/ 1811020 w 2712720"/>
              <a:gd name="connsiteY25" fmla="*/ 212762 h 856699"/>
              <a:gd name="connsiteX26" fmla="*/ 1935480 w 2712720"/>
              <a:gd name="connsiteY26" fmla="*/ 12102 h 856699"/>
              <a:gd name="connsiteX27" fmla="*/ 2141220 w 2712720"/>
              <a:gd name="connsiteY27" fmla="*/ 40042 h 856699"/>
              <a:gd name="connsiteX28" fmla="*/ 2288540 w 2712720"/>
              <a:gd name="connsiteY28" fmla="*/ 184822 h 856699"/>
              <a:gd name="connsiteX29" fmla="*/ 2298700 w 2712720"/>
              <a:gd name="connsiteY29" fmla="*/ 339762 h 856699"/>
              <a:gd name="connsiteX30" fmla="*/ 2278380 w 2712720"/>
              <a:gd name="connsiteY30" fmla="*/ 448982 h 856699"/>
              <a:gd name="connsiteX31" fmla="*/ 2410460 w 2712720"/>
              <a:gd name="connsiteY31" fmla="*/ 598842 h 856699"/>
              <a:gd name="connsiteX32" fmla="*/ 2639060 w 2712720"/>
              <a:gd name="connsiteY32" fmla="*/ 677582 h 856699"/>
              <a:gd name="connsiteX33" fmla="*/ 2712720 w 2712720"/>
              <a:gd name="connsiteY33" fmla="*/ 659802 h 85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712720" h="856699">
                <a:moveTo>
                  <a:pt x="0" y="497242"/>
                </a:moveTo>
                <a:cubicBezTo>
                  <a:pt x="42121" y="495972"/>
                  <a:pt x="84243" y="494702"/>
                  <a:pt x="111760" y="479462"/>
                </a:cubicBezTo>
                <a:cubicBezTo>
                  <a:pt x="139277" y="464222"/>
                  <a:pt x="145627" y="435859"/>
                  <a:pt x="165100" y="405802"/>
                </a:cubicBezTo>
                <a:cubicBezTo>
                  <a:pt x="184573" y="375745"/>
                  <a:pt x="215053" y="332142"/>
                  <a:pt x="228600" y="299122"/>
                </a:cubicBezTo>
                <a:cubicBezTo>
                  <a:pt x="242147" y="266102"/>
                  <a:pt x="223520" y="232235"/>
                  <a:pt x="246380" y="207682"/>
                </a:cubicBezTo>
                <a:cubicBezTo>
                  <a:pt x="269240" y="183129"/>
                  <a:pt x="320463" y="143759"/>
                  <a:pt x="365760" y="151802"/>
                </a:cubicBezTo>
                <a:cubicBezTo>
                  <a:pt x="411057" y="159845"/>
                  <a:pt x="509693" y="195829"/>
                  <a:pt x="518160" y="255942"/>
                </a:cubicBezTo>
                <a:cubicBezTo>
                  <a:pt x="526627" y="316055"/>
                  <a:pt x="433493" y="447289"/>
                  <a:pt x="416560" y="512482"/>
                </a:cubicBezTo>
                <a:cubicBezTo>
                  <a:pt x="399627" y="577675"/>
                  <a:pt x="383963" y="592069"/>
                  <a:pt x="416560" y="647102"/>
                </a:cubicBezTo>
                <a:cubicBezTo>
                  <a:pt x="449157" y="702135"/>
                  <a:pt x="557107" y="811779"/>
                  <a:pt x="612140" y="842682"/>
                </a:cubicBezTo>
                <a:cubicBezTo>
                  <a:pt x="667173" y="873585"/>
                  <a:pt x="713317" y="845645"/>
                  <a:pt x="746760" y="832522"/>
                </a:cubicBezTo>
                <a:cubicBezTo>
                  <a:pt x="780203" y="819399"/>
                  <a:pt x="802217" y="787225"/>
                  <a:pt x="812800" y="763942"/>
                </a:cubicBezTo>
                <a:cubicBezTo>
                  <a:pt x="823383" y="740659"/>
                  <a:pt x="800100" y="713989"/>
                  <a:pt x="810260" y="692822"/>
                </a:cubicBezTo>
                <a:cubicBezTo>
                  <a:pt x="820420" y="671655"/>
                  <a:pt x="859790" y="658532"/>
                  <a:pt x="873760" y="636942"/>
                </a:cubicBezTo>
                <a:cubicBezTo>
                  <a:pt x="887730" y="615352"/>
                  <a:pt x="881803" y="586142"/>
                  <a:pt x="894080" y="563282"/>
                </a:cubicBezTo>
                <a:cubicBezTo>
                  <a:pt x="906357" y="540422"/>
                  <a:pt x="927100" y="516292"/>
                  <a:pt x="947420" y="499782"/>
                </a:cubicBezTo>
                <a:cubicBezTo>
                  <a:pt x="967740" y="483272"/>
                  <a:pt x="990600" y="467185"/>
                  <a:pt x="1016000" y="464222"/>
                </a:cubicBezTo>
                <a:cubicBezTo>
                  <a:pt x="1041400" y="461259"/>
                  <a:pt x="1068917" y="485812"/>
                  <a:pt x="1099820" y="482002"/>
                </a:cubicBezTo>
                <a:cubicBezTo>
                  <a:pt x="1130723" y="478192"/>
                  <a:pt x="1178983" y="468032"/>
                  <a:pt x="1201420" y="441362"/>
                </a:cubicBezTo>
                <a:cubicBezTo>
                  <a:pt x="1223857" y="414692"/>
                  <a:pt x="1220893" y="352885"/>
                  <a:pt x="1234440" y="321982"/>
                </a:cubicBezTo>
                <a:cubicBezTo>
                  <a:pt x="1247987" y="291079"/>
                  <a:pt x="1266190" y="272875"/>
                  <a:pt x="1282700" y="255942"/>
                </a:cubicBezTo>
                <a:cubicBezTo>
                  <a:pt x="1299210" y="239009"/>
                  <a:pt x="1307677" y="218689"/>
                  <a:pt x="1333500" y="220382"/>
                </a:cubicBezTo>
                <a:cubicBezTo>
                  <a:pt x="1359323" y="222075"/>
                  <a:pt x="1399117" y="244089"/>
                  <a:pt x="1437640" y="266102"/>
                </a:cubicBezTo>
                <a:cubicBezTo>
                  <a:pt x="1476163" y="288115"/>
                  <a:pt x="1518073" y="345265"/>
                  <a:pt x="1564640" y="352462"/>
                </a:cubicBezTo>
                <a:cubicBezTo>
                  <a:pt x="1611207" y="359659"/>
                  <a:pt x="1675977" y="332565"/>
                  <a:pt x="1717040" y="309282"/>
                </a:cubicBezTo>
                <a:cubicBezTo>
                  <a:pt x="1758103" y="285999"/>
                  <a:pt x="1774613" y="262292"/>
                  <a:pt x="1811020" y="212762"/>
                </a:cubicBezTo>
                <a:cubicBezTo>
                  <a:pt x="1847427" y="163232"/>
                  <a:pt x="1880447" y="40889"/>
                  <a:pt x="1935480" y="12102"/>
                </a:cubicBezTo>
                <a:cubicBezTo>
                  <a:pt x="1990513" y="-16685"/>
                  <a:pt x="2082377" y="11255"/>
                  <a:pt x="2141220" y="40042"/>
                </a:cubicBezTo>
                <a:cubicBezTo>
                  <a:pt x="2200063" y="68829"/>
                  <a:pt x="2262293" y="134869"/>
                  <a:pt x="2288540" y="184822"/>
                </a:cubicBezTo>
                <a:cubicBezTo>
                  <a:pt x="2314787" y="234775"/>
                  <a:pt x="2300393" y="295735"/>
                  <a:pt x="2298700" y="339762"/>
                </a:cubicBezTo>
                <a:cubicBezTo>
                  <a:pt x="2297007" y="383789"/>
                  <a:pt x="2259753" y="405802"/>
                  <a:pt x="2278380" y="448982"/>
                </a:cubicBezTo>
                <a:cubicBezTo>
                  <a:pt x="2297007" y="492162"/>
                  <a:pt x="2350347" y="560742"/>
                  <a:pt x="2410460" y="598842"/>
                </a:cubicBezTo>
                <a:cubicBezTo>
                  <a:pt x="2470573" y="636942"/>
                  <a:pt x="2588683" y="667422"/>
                  <a:pt x="2639060" y="677582"/>
                </a:cubicBezTo>
                <a:cubicBezTo>
                  <a:pt x="2689437" y="687742"/>
                  <a:pt x="2694093" y="667422"/>
                  <a:pt x="2712720" y="65980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Demi-cadre 1"/>
          <p:cNvSpPr>
            <a:spLocks/>
          </p:cNvSpPr>
          <p:nvPr/>
        </p:nvSpPr>
        <p:spPr>
          <a:xfrm>
            <a:off x="5396287" y="2634691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Demi-cadre 1"/>
          <p:cNvSpPr>
            <a:spLocks/>
          </p:cNvSpPr>
          <p:nvPr/>
        </p:nvSpPr>
        <p:spPr>
          <a:xfrm rot="11021750">
            <a:off x="3868055" y="393949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Demi-cadre 1"/>
          <p:cNvSpPr>
            <a:spLocks/>
          </p:cNvSpPr>
          <p:nvPr/>
        </p:nvSpPr>
        <p:spPr>
          <a:xfrm rot="11021750">
            <a:off x="3673038" y="4201017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Demi-cadre 1"/>
          <p:cNvSpPr>
            <a:spLocks/>
          </p:cNvSpPr>
          <p:nvPr/>
        </p:nvSpPr>
        <p:spPr>
          <a:xfrm rot="11021750">
            <a:off x="3560282" y="4364310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Demi-cadre 1"/>
          <p:cNvSpPr>
            <a:spLocks/>
          </p:cNvSpPr>
          <p:nvPr/>
        </p:nvSpPr>
        <p:spPr>
          <a:xfrm rot="11021750">
            <a:off x="3468324" y="450581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Demi-cadre 1"/>
          <p:cNvSpPr>
            <a:spLocks/>
          </p:cNvSpPr>
          <p:nvPr/>
        </p:nvSpPr>
        <p:spPr>
          <a:xfrm rot="11021750">
            <a:off x="3371866" y="4641301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Demi-cadre 1"/>
          <p:cNvSpPr>
            <a:spLocks/>
          </p:cNvSpPr>
          <p:nvPr/>
        </p:nvSpPr>
        <p:spPr>
          <a:xfrm rot="11021750">
            <a:off x="902857" y="4502143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Demi-cadre 1"/>
          <p:cNvSpPr>
            <a:spLocks/>
          </p:cNvSpPr>
          <p:nvPr/>
        </p:nvSpPr>
        <p:spPr>
          <a:xfrm rot="11021750">
            <a:off x="1633125" y="476787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21594000" rev="348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275471" y="3348459"/>
            <a:ext cx="0" cy="111154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242942" y="4707940"/>
            <a:ext cx="0" cy="57600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emi-cadre 1"/>
          <p:cNvSpPr>
            <a:spLocks/>
          </p:cNvSpPr>
          <p:nvPr/>
        </p:nvSpPr>
        <p:spPr>
          <a:xfrm>
            <a:off x="6097897" y="3114945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Demi-cadre 1"/>
          <p:cNvSpPr>
            <a:spLocks/>
          </p:cNvSpPr>
          <p:nvPr/>
        </p:nvSpPr>
        <p:spPr>
          <a:xfrm>
            <a:off x="6181877" y="3285249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1" name="Demi-cadre 1"/>
          <p:cNvSpPr>
            <a:spLocks/>
          </p:cNvSpPr>
          <p:nvPr/>
        </p:nvSpPr>
        <p:spPr>
          <a:xfrm>
            <a:off x="6259886" y="3434345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17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7" name="Demi-cadre 1"/>
          <p:cNvSpPr>
            <a:spLocks/>
          </p:cNvSpPr>
          <p:nvPr/>
        </p:nvSpPr>
        <p:spPr>
          <a:xfrm>
            <a:off x="7172546" y="361822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78" name="Connecteur droit 77"/>
          <p:cNvCxnSpPr/>
          <p:nvPr/>
        </p:nvCxnSpPr>
        <p:spPr>
          <a:xfrm>
            <a:off x="8368744" y="3890998"/>
            <a:ext cx="0" cy="6840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Demi-cadre 1"/>
          <p:cNvSpPr>
            <a:spLocks/>
          </p:cNvSpPr>
          <p:nvPr/>
        </p:nvSpPr>
        <p:spPr>
          <a:xfrm>
            <a:off x="9613296" y="3569966"/>
            <a:ext cx="195000" cy="288000"/>
          </a:xfrm>
          <a:custGeom>
            <a:avLst/>
            <a:gdLst>
              <a:gd name="connsiteX0" fmla="*/ 0 w 504056"/>
              <a:gd name="connsiteY0" fmla="*/ 0 h 810389"/>
              <a:gd name="connsiteX1" fmla="*/ 504056 w 504056"/>
              <a:gd name="connsiteY1" fmla="*/ 0 h 810389"/>
              <a:gd name="connsiteX2" fmla="*/ 456426 w 504056"/>
              <a:gd name="connsiteY2" fmla="*/ 76576 h 810389"/>
              <a:gd name="connsiteX3" fmla="*/ 0 w 504056"/>
              <a:gd name="connsiteY3" fmla="*/ 76576 h 810389"/>
              <a:gd name="connsiteX4" fmla="*/ 0 w 504056"/>
              <a:gd name="connsiteY4" fmla="*/ 810389 h 810389"/>
              <a:gd name="connsiteX5" fmla="*/ 0 w 504056"/>
              <a:gd name="connsiteY5" fmla="*/ 810389 h 810389"/>
              <a:gd name="connsiteX6" fmla="*/ 0 w 504056"/>
              <a:gd name="connsiteY6" fmla="*/ 0 h 81038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0 w 693420"/>
              <a:gd name="connsiteY0" fmla="*/ 0 h 863729"/>
              <a:gd name="connsiteX1" fmla="*/ 504056 w 693420"/>
              <a:gd name="connsiteY1" fmla="*/ 0 h 863729"/>
              <a:gd name="connsiteX2" fmla="*/ 456426 w 693420"/>
              <a:gd name="connsiteY2" fmla="*/ 76576 h 863729"/>
              <a:gd name="connsiteX3" fmla="*/ 0 w 693420"/>
              <a:gd name="connsiteY3" fmla="*/ 76576 h 863729"/>
              <a:gd name="connsiteX4" fmla="*/ 0 w 693420"/>
              <a:gd name="connsiteY4" fmla="*/ 810389 h 863729"/>
              <a:gd name="connsiteX5" fmla="*/ 693420 w 693420"/>
              <a:gd name="connsiteY5" fmla="*/ 863729 h 863729"/>
              <a:gd name="connsiteX6" fmla="*/ 0 w 693420"/>
              <a:gd name="connsiteY6" fmla="*/ 0 h 863729"/>
              <a:gd name="connsiteX0" fmla="*/ 150876 w 654932"/>
              <a:gd name="connsiteY0" fmla="*/ 0 h 1320929"/>
              <a:gd name="connsiteX1" fmla="*/ 654932 w 654932"/>
              <a:gd name="connsiteY1" fmla="*/ 0 h 1320929"/>
              <a:gd name="connsiteX2" fmla="*/ 607302 w 654932"/>
              <a:gd name="connsiteY2" fmla="*/ 76576 h 1320929"/>
              <a:gd name="connsiteX3" fmla="*/ 150876 w 654932"/>
              <a:gd name="connsiteY3" fmla="*/ 76576 h 1320929"/>
              <a:gd name="connsiteX4" fmla="*/ 150876 w 654932"/>
              <a:gd name="connsiteY4" fmla="*/ 810389 h 1320929"/>
              <a:gd name="connsiteX5" fmla="*/ 509016 w 654932"/>
              <a:gd name="connsiteY5" fmla="*/ 1320929 h 1320929"/>
              <a:gd name="connsiteX6" fmla="*/ 150876 w 654932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504056"/>
              <a:gd name="connsiteY0" fmla="*/ 0 h 1320929"/>
              <a:gd name="connsiteX1" fmla="*/ 504056 w 504056"/>
              <a:gd name="connsiteY1" fmla="*/ 0 h 1320929"/>
              <a:gd name="connsiteX2" fmla="*/ 456426 w 504056"/>
              <a:gd name="connsiteY2" fmla="*/ 76576 h 1320929"/>
              <a:gd name="connsiteX3" fmla="*/ 0 w 504056"/>
              <a:gd name="connsiteY3" fmla="*/ 76576 h 1320929"/>
              <a:gd name="connsiteX4" fmla="*/ 0 w 504056"/>
              <a:gd name="connsiteY4" fmla="*/ 810389 h 1320929"/>
              <a:gd name="connsiteX5" fmla="*/ 358140 w 504056"/>
              <a:gd name="connsiteY5" fmla="*/ 1320929 h 1320929"/>
              <a:gd name="connsiteX6" fmla="*/ 0 w 504056"/>
              <a:gd name="connsiteY6" fmla="*/ 0 h 132092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0 w 456426"/>
              <a:gd name="connsiteY3" fmla="*/ 81571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456426"/>
              <a:gd name="connsiteY0" fmla="*/ 739140 h 2060069"/>
              <a:gd name="connsiteX1" fmla="*/ 275456 w 456426"/>
              <a:gd name="connsiteY1" fmla="*/ 0 h 2060069"/>
              <a:gd name="connsiteX2" fmla="*/ 456426 w 456426"/>
              <a:gd name="connsiteY2" fmla="*/ 815716 h 2060069"/>
              <a:gd name="connsiteX3" fmla="*/ 312420 w 456426"/>
              <a:gd name="connsiteY3" fmla="*/ 1059556 h 2060069"/>
              <a:gd name="connsiteX4" fmla="*/ 0 w 456426"/>
              <a:gd name="connsiteY4" fmla="*/ 1549529 h 2060069"/>
              <a:gd name="connsiteX5" fmla="*/ 358140 w 456426"/>
              <a:gd name="connsiteY5" fmla="*/ 2060069 h 2060069"/>
              <a:gd name="connsiteX6" fmla="*/ 0 w 456426"/>
              <a:gd name="connsiteY6" fmla="*/ 739140 h 2060069"/>
              <a:gd name="connsiteX0" fmla="*/ 0 w 647700"/>
              <a:gd name="connsiteY0" fmla="*/ 739140 h 2060069"/>
              <a:gd name="connsiteX1" fmla="*/ 275456 w 647700"/>
              <a:gd name="connsiteY1" fmla="*/ 0 h 2060069"/>
              <a:gd name="connsiteX2" fmla="*/ 456426 w 647700"/>
              <a:gd name="connsiteY2" fmla="*/ 815716 h 2060069"/>
              <a:gd name="connsiteX3" fmla="*/ 312420 w 647700"/>
              <a:gd name="connsiteY3" fmla="*/ 1059556 h 2060069"/>
              <a:gd name="connsiteX4" fmla="*/ 647700 w 647700"/>
              <a:gd name="connsiteY4" fmla="*/ 1534289 h 2060069"/>
              <a:gd name="connsiteX5" fmla="*/ 358140 w 647700"/>
              <a:gd name="connsiteY5" fmla="*/ 2060069 h 2060069"/>
              <a:gd name="connsiteX6" fmla="*/ 0 w 647700"/>
              <a:gd name="connsiteY6" fmla="*/ 739140 h 2060069"/>
              <a:gd name="connsiteX0" fmla="*/ 0 w 601980"/>
              <a:gd name="connsiteY0" fmla="*/ 1600200 h 2060069"/>
              <a:gd name="connsiteX1" fmla="*/ 229736 w 601980"/>
              <a:gd name="connsiteY1" fmla="*/ 0 h 2060069"/>
              <a:gd name="connsiteX2" fmla="*/ 410706 w 601980"/>
              <a:gd name="connsiteY2" fmla="*/ 815716 h 2060069"/>
              <a:gd name="connsiteX3" fmla="*/ 266700 w 601980"/>
              <a:gd name="connsiteY3" fmla="*/ 1059556 h 2060069"/>
              <a:gd name="connsiteX4" fmla="*/ 601980 w 601980"/>
              <a:gd name="connsiteY4" fmla="*/ 1534289 h 2060069"/>
              <a:gd name="connsiteX5" fmla="*/ 312420 w 601980"/>
              <a:gd name="connsiteY5" fmla="*/ 2060069 h 2060069"/>
              <a:gd name="connsiteX6" fmla="*/ 0 w 601980"/>
              <a:gd name="connsiteY6" fmla="*/ 1600200 h 2060069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312420 w 601980"/>
              <a:gd name="connsiteY5" fmla="*/ 1244353 h 1244353"/>
              <a:gd name="connsiteX6" fmla="*/ 0 w 601980"/>
              <a:gd name="connsiteY6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1244353"/>
              <a:gd name="connsiteX1" fmla="*/ 23996 w 601980"/>
              <a:gd name="connsiteY1" fmla="*/ 83444 h 1244353"/>
              <a:gd name="connsiteX2" fmla="*/ 410706 w 601980"/>
              <a:gd name="connsiteY2" fmla="*/ 0 h 1244353"/>
              <a:gd name="connsiteX3" fmla="*/ 266700 w 601980"/>
              <a:gd name="connsiteY3" fmla="*/ 243840 h 1244353"/>
              <a:gd name="connsiteX4" fmla="*/ 601980 w 601980"/>
              <a:gd name="connsiteY4" fmla="*/ 718573 h 1244353"/>
              <a:gd name="connsiteX5" fmla="*/ 427444 w 601980"/>
              <a:gd name="connsiteY5" fmla="*/ 923549 h 1244353"/>
              <a:gd name="connsiteX6" fmla="*/ 312420 w 601980"/>
              <a:gd name="connsiteY6" fmla="*/ 1244353 h 1244353"/>
              <a:gd name="connsiteX7" fmla="*/ 0 w 601980"/>
              <a:gd name="connsiteY7" fmla="*/ 784484 h 1244353"/>
              <a:gd name="connsiteX0" fmla="*/ 0 w 601980"/>
              <a:gd name="connsiteY0" fmla="*/ 784484 h 923549"/>
              <a:gd name="connsiteX1" fmla="*/ 23996 w 601980"/>
              <a:gd name="connsiteY1" fmla="*/ 83444 h 923549"/>
              <a:gd name="connsiteX2" fmla="*/ 410706 w 601980"/>
              <a:gd name="connsiteY2" fmla="*/ 0 h 923549"/>
              <a:gd name="connsiteX3" fmla="*/ 266700 w 601980"/>
              <a:gd name="connsiteY3" fmla="*/ 243840 h 923549"/>
              <a:gd name="connsiteX4" fmla="*/ 601980 w 601980"/>
              <a:gd name="connsiteY4" fmla="*/ 718573 h 923549"/>
              <a:gd name="connsiteX5" fmla="*/ 427444 w 601980"/>
              <a:gd name="connsiteY5" fmla="*/ 923549 h 923549"/>
              <a:gd name="connsiteX6" fmla="*/ 261620 w 601980"/>
              <a:gd name="connsiteY6" fmla="*/ 746513 h 923549"/>
              <a:gd name="connsiteX7" fmla="*/ 0 w 601980"/>
              <a:gd name="connsiteY7" fmla="*/ 784484 h 923549"/>
              <a:gd name="connsiteX0" fmla="*/ 0 w 622300"/>
              <a:gd name="connsiteY0" fmla="*/ 383164 h 923549"/>
              <a:gd name="connsiteX1" fmla="*/ 44316 w 622300"/>
              <a:gd name="connsiteY1" fmla="*/ 83444 h 923549"/>
              <a:gd name="connsiteX2" fmla="*/ 431026 w 622300"/>
              <a:gd name="connsiteY2" fmla="*/ 0 h 923549"/>
              <a:gd name="connsiteX3" fmla="*/ 287020 w 622300"/>
              <a:gd name="connsiteY3" fmla="*/ 243840 h 923549"/>
              <a:gd name="connsiteX4" fmla="*/ 622300 w 622300"/>
              <a:gd name="connsiteY4" fmla="*/ 718573 h 923549"/>
              <a:gd name="connsiteX5" fmla="*/ 447764 w 622300"/>
              <a:gd name="connsiteY5" fmla="*/ 923549 h 923549"/>
              <a:gd name="connsiteX6" fmla="*/ 281940 w 622300"/>
              <a:gd name="connsiteY6" fmla="*/ 746513 h 923549"/>
              <a:gd name="connsiteX7" fmla="*/ 0 w 622300"/>
              <a:gd name="connsiteY7" fmla="*/ 383164 h 923549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87020 w 622300"/>
              <a:gd name="connsiteY3" fmla="*/ 2569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281940 w 622300"/>
              <a:gd name="connsiteY6" fmla="*/ 759589 h 936625"/>
              <a:gd name="connsiteX7" fmla="*/ 0 w 622300"/>
              <a:gd name="connsiteY7" fmla="*/ 396240 h 936625"/>
              <a:gd name="connsiteX0" fmla="*/ 0 w 622300"/>
              <a:gd name="connsiteY0" fmla="*/ 396240 h 936625"/>
              <a:gd name="connsiteX1" fmla="*/ 222116 w 622300"/>
              <a:gd name="connsiteY1" fmla="*/ 0 h 936625"/>
              <a:gd name="connsiteX2" fmla="*/ 431026 w 622300"/>
              <a:gd name="connsiteY2" fmla="*/ 13076 h 936625"/>
              <a:gd name="connsiteX3" fmla="*/ 271780 w 622300"/>
              <a:gd name="connsiteY3" fmla="*/ 358516 h 936625"/>
              <a:gd name="connsiteX4" fmla="*/ 622300 w 622300"/>
              <a:gd name="connsiteY4" fmla="*/ 731649 h 936625"/>
              <a:gd name="connsiteX5" fmla="*/ 447764 w 622300"/>
              <a:gd name="connsiteY5" fmla="*/ 936625 h 936625"/>
              <a:gd name="connsiteX6" fmla="*/ 0 w 622300"/>
              <a:gd name="connsiteY6" fmla="*/ 396240 h 936625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431026 w 622300"/>
              <a:gd name="connsiteY2" fmla="*/ 1307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22211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731649"/>
              <a:gd name="connsiteX1" fmla="*/ 326256 w 622300"/>
              <a:gd name="connsiteY1" fmla="*/ 0 h 731649"/>
              <a:gd name="connsiteX2" fmla="*/ 558026 w 622300"/>
              <a:gd name="connsiteY2" fmla="*/ 2916 h 731649"/>
              <a:gd name="connsiteX3" fmla="*/ 271780 w 622300"/>
              <a:gd name="connsiteY3" fmla="*/ 358516 h 731649"/>
              <a:gd name="connsiteX4" fmla="*/ 622300 w 622300"/>
              <a:gd name="connsiteY4" fmla="*/ 731649 h 731649"/>
              <a:gd name="connsiteX5" fmla="*/ 338544 w 622300"/>
              <a:gd name="connsiteY5" fmla="*/ 730885 h 731649"/>
              <a:gd name="connsiteX6" fmla="*/ 0 w 622300"/>
              <a:gd name="connsiteY6" fmla="*/ 396240 h 731649"/>
              <a:gd name="connsiteX0" fmla="*/ 0 w 622300"/>
              <a:gd name="connsiteY0" fmla="*/ 396240 h 1160145"/>
              <a:gd name="connsiteX1" fmla="*/ 326256 w 622300"/>
              <a:gd name="connsiteY1" fmla="*/ 0 h 1160145"/>
              <a:gd name="connsiteX2" fmla="*/ 558026 w 622300"/>
              <a:gd name="connsiteY2" fmla="*/ 2916 h 1160145"/>
              <a:gd name="connsiteX3" fmla="*/ 271780 w 622300"/>
              <a:gd name="connsiteY3" fmla="*/ 358516 h 1160145"/>
              <a:gd name="connsiteX4" fmla="*/ 622300 w 622300"/>
              <a:gd name="connsiteY4" fmla="*/ 731649 h 1160145"/>
              <a:gd name="connsiteX5" fmla="*/ 366484 w 622300"/>
              <a:gd name="connsiteY5" fmla="*/ 1160145 h 1160145"/>
              <a:gd name="connsiteX6" fmla="*/ 0 w 622300"/>
              <a:gd name="connsiteY6" fmla="*/ 396240 h 1160145"/>
              <a:gd name="connsiteX0" fmla="*/ 0 w 629920"/>
              <a:gd name="connsiteY0" fmla="*/ 396240 h 1171069"/>
              <a:gd name="connsiteX1" fmla="*/ 326256 w 629920"/>
              <a:gd name="connsiteY1" fmla="*/ 0 h 1171069"/>
              <a:gd name="connsiteX2" fmla="*/ 558026 w 629920"/>
              <a:gd name="connsiteY2" fmla="*/ 2916 h 1171069"/>
              <a:gd name="connsiteX3" fmla="*/ 271780 w 629920"/>
              <a:gd name="connsiteY3" fmla="*/ 358516 h 1171069"/>
              <a:gd name="connsiteX4" fmla="*/ 629920 w 629920"/>
              <a:gd name="connsiteY4" fmla="*/ 1171069 h 1171069"/>
              <a:gd name="connsiteX5" fmla="*/ 366484 w 629920"/>
              <a:gd name="connsiteY5" fmla="*/ 1160145 h 1171069"/>
              <a:gd name="connsiteX6" fmla="*/ 0 w 629920"/>
              <a:gd name="connsiteY6" fmla="*/ 39624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96520 w 454660"/>
              <a:gd name="connsiteY3" fmla="*/ 35851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8276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454660"/>
              <a:gd name="connsiteY0" fmla="*/ 622300 h 1171069"/>
              <a:gd name="connsiteX1" fmla="*/ 150996 w 454660"/>
              <a:gd name="connsiteY1" fmla="*/ 0 h 1171069"/>
              <a:gd name="connsiteX2" fmla="*/ 337046 w 454660"/>
              <a:gd name="connsiteY2" fmla="*/ 2916 h 1171069"/>
              <a:gd name="connsiteX3" fmla="*/ 198120 w 454660"/>
              <a:gd name="connsiteY3" fmla="*/ 594736 h 1171069"/>
              <a:gd name="connsiteX4" fmla="*/ 454660 w 454660"/>
              <a:gd name="connsiteY4" fmla="*/ 1171069 h 1171069"/>
              <a:gd name="connsiteX5" fmla="*/ 191224 w 454660"/>
              <a:gd name="connsiteY5" fmla="*/ 1160145 h 1171069"/>
              <a:gd name="connsiteX6" fmla="*/ 0 w 454660"/>
              <a:gd name="connsiteY6" fmla="*/ 622300 h 117106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91224 w 373380"/>
              <a:gd name="connsiteY5" fmla="*/ 1160145 h 1237109"/>
              <a:gd name="connsiteX6" fmla="*/ 0 w 373380"/>
              <a:gd name="connsiteY6" fmla="*/ 622300 h 1237109"/>
              <a:gd name="connsiteX0" fmla="*/ 0 w 373380"/>
              <a:gd name="connsiteY0" fmla="*/ 622300 h 1237109"/>
              <a:gd name="connsiteX1" fmla="*/ 150996 w 373380"/>
              <a:gd name="connsiteY1" fmla="*/ 0 h 1237109"/>
              <a:gd name="connsiteX2" fmla="*/ 337046 w 373380"/>
              <a:gd name="connsiteY2" fmla="*/ 2916 h 1237109"/>
              <a:gd name="connsiteX3" fmla="*/ 198120 w 373380"/>
              <a:gd name="connsiteY3" fmla="*/ 594736 h 1237109"/>
              <a:gd name="connsiteX4" fmla="*/ 373380 w 373380"/>
              <a:gd name="connsiteY4" fmla="*/ 1237109 h 1237109"/>
              <a:gd name="connsiteX5" fmla="*/ 160744 w 373380"/>
              <a:gd name="connsiteY5" fmla="*/ 1233805 h 1237109"/>
              <a:gd name="connsiteX6" fmla="*/ 0 w 373380"/>
              <a:gd name="connsiteY6" fmla="*/ 622300 h 1237109"/>
              <a:gd name="connsiteX0" fmla="*/ 0 w 373380"/>
              <a:gd name="connsiteY0" fmla="*/ 728980 h 1343789"/>
              <a:gd name="connsiteX1" fmla="*/ 189096 w 373380"/>
              <a:gd name="connsiteY1" fmla="*/ 0 h 1343789"/>
              <a:gd name="connsiteX2" fmla="*/ 337046 w 373380"/>
              <a:gd name="connsiteY2" fmla="*/ 109596 h 1343789"/>
              <a:gd name="connsiteX3" fmla="*/ 198120 w 373380"/>
              <a:gd name="connsiteY3" fmla="*/ 701416 h 1343789"/>
              <a:gd name="connsiteX4" fmla="*/ 373380 w 373380"/>
              <a:gd name="connsiteY4" fmla="*/ 1343789 h 1343789"/>
              <a:gd name="connsiteX5" fmla="*/ 160744 w 373380"/>
              <a:gd name="connsiteY5" fmla="*/ 1340485 h 1343789"/>
              <a:gd name="connsiteX6" fmla="*/ 0 w 373380"/>
              <a:gd name="connsiteY6" fmla="*/ 728980 h 1343789"/>
              <a:gd name="connsiteX0" fmla="*/ 0 w 375475"/>
              <a:gd name="connsiteY0" fmla="*/ 728980 h 1343789"/>
              <a:gd name="connsiteX1" fmla="*/ 189096 w 375475"/>
              <a:gd name="connsiteY1" fmla="*/ 0 h 1343789"/>
              <a:gd name="connsiteX2" fmla="*/ 337046 w 375475"/>
              <a:gd name="connsiteY2" fmla="*/ 109596 h 1343789"/>
              <a:gd name="connsiteX3" fmla="*/ 375374 w 375475"/>
              <a:gd name="connsiteY3" fmla="*/ 14605 h 1343789"/>
              <a:gd name="connsiteX4" fmla="*/ 198120 w 375475"/>
              <a:gd name="connsiteY4" fmla="*/ 701416 h 1343789"/>
              <a:gd name="connsiteX5" fmla="*/ 373380 w 375475"/>
              <a:gd name="connsiteY5" fmla="*/ 1343789 h 1343789"/>
              <a:gd name="connsiteX6" fmla="*/ 160744 w 375475"/>
              <a:gd name="connsiteY6" fmla="*/ 1340485 h 1343789"/>
              <a:gd name="connsiteX7" fmla="*/ 0 w 375475"/>
              <a:gd name="connsiteY7" fmla="*/ 728980 h 1343789"/>
              <a:gd name="connsiteX0" fmla="*/ 0 w 375374"/>
              <a:gd name="connsiteY0" fmla="*/ 728980 h 1343789"/>
              <a:gd name="connsiteX1" fmla="*/ 189096 w 375374"/>
              <a:gd name="connsiteY1" fmla="*/ 0 h 1343789"/>
              <a:gd name="connsiteX2" fmla="*/ 375374 w 375374"/>
              <a:gd name="connsiteY2" fmla="*/ 14605 h 1343789"/>
              <a:gd name="connsiteX3" fmla="*/ 198120 w 375374"/>
              <a:gd name="connsiteY3" fmla="*/ 701416 h 1343789"/>
              <a:gd name="connsiteX4" fmla="*/ 373380 w 375374"/>
              <a:gd name="connsiteY4" fmla="*/ 1343789 h 1343789"/>
              <a:gd name="connsiteX5" fmla="*/ 160744 w 375374"/>
              <a:gd name="connsiteY5" fmla="*/ 1340485 h 1343789"/>
              <a:gd name="connsiteX6" fmla="*/ 0 w 375374"/>
              <a:gd name="connsiteY6" fmla="*/ 728980 h 1343789"/>
              <a:gd name="connsiteX0" fmla="*/ 0 w 375374"/>
              <a:gd name="connsiteY0" fmla="*/ 714375 h 1329184"/>
              <a:gd name="connsiteX1" fmla="*/ 189096 w 375374"/>
              <a:gd name="connsiteY1" fmla="*/ 635 h 1329184"/>
              <a:gd name="connsiteX2" fmla="*/ 375374 w 375374"/>
              <a:gd name="connsiteY2" fmla="*/ 0 h 1329184"/>
              <a:gd name="connsiteX3" fmla="*/ 198120 w 375374"/>
              <a:gd name="connsiteY3" fmla="*/ 686811 h 1329184"/>
              <a:gd name="connsiteX4" fmla="*/ 373380 w 375374"/>
              <a:gd name="connsiteY4" fmla="*/ 1329184 h 1329184"/>
              <a:gd name="connsiteX5" fmla="*/ 160744 w 375374"/>
              <a:gd name="connsiteY5" fmla="*/ 1325880 h 1329184"/>
              <a:gd name="connsiteX6" fmla="*/ 0 w 375374"/>
              <a:gd name="connsiteY6" fmla="*/ 714375 h 1329184"/>
              <a:gd name="connsiteX0" fmla="*/ 0 w 375374"/>
              <a:gd name="connsiteY0" fmla="*/ 714375 h 1424940"/>
              <a:gd name="connsiteX1" fmla="*/ 189096 w 375374"/>
              <a:gd name="connsiteY1" fmla="*/ 635 h 1424940"/>
              <a:gd name="connsiteX2" fmla="*/ 375374 w 375374"/>
              <a:gd name="connsiteY2" fmla="*/ 0 h 1424940"/>
              <a:gd name="connsiteX3" fmla="*/ 198120 w 375374"/>
              <a:gd name="connsiteY3" fmla="*/ 686811 h 1424940"/>
              <a:gd name="connsiteX4" fmla="*/ 373380 w 375374"/>
              <a:gd name="connsiteY4" fmla="*/ 1329184 h 1424940"/>
              <a:gd name="connsiteX5" fmla="*/ 187414 w 375374"/>
              <a:gd name="connsiteY5" fmla="*/ 1424940 h 1424940"/>
              <a:gd name="connsiteX6" fmla="*/ 0 w 375374"/>
              <a:gd name="connsiteY6" fmla="*/ 714375 h 1424940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198120 w 384810"/>
              <a:gd name="connsiteY3" fmla="*/ 68681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  <a:gd name="connsiteX0" fmla="*/ 0 w 384810"/>
              <a:gd name="connsiteY0" fmla="*/ 714375 h 1428244"/>
              <a:gd name="connsiteX1" fmla="*/ 189096 w 384810"/>
              <a:gd name="connsiteY1" fmla="*/ 635 h 1428244"/>
              <a:gd name="connsiteX2" fmla="*/ 375374 w 384810"/>
              <a:gd name="connsiteY2" fmla="*/ 0 h 1428244"/>
              <a:gd name="connsiteX3" fmla="*/ 205740 w 384810"/>
              <a:gd name="connsiteY3" fmla="*/ 713481 h 1428244"/>
              <a:gd name="connsiteX4" fmla="*/ 384810 w 384810"/>
              <a:gd name="connsiteY4" fmla="*/ 1428244 h 1428244"/>
              <a:gd name="connsiteX5" fmla="*/ 187414 w 384810"/>
              <a:gd name="connsiteY5" fmla="*/ 1424940 h 1428244"/>
              <a:gd name="connsiteX6" fmla="*/ 0 w 384810"/>
              <a:gd name="connsiteY6" fmla="*/ 714375 h 142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810" h="1428244">
                <a:moveTo>
                  <a:pt x="0" y="714375"/>
                </a:moveTo>
                <a:lnTo>
                  <a:pt x="189096" y="635"/>
                </a:lnTo>
                <a:lnTo>
                  <a:pt x="375374" y="0"/>
                </a:lnTo>
                <a:lnTo>
                  <a:pt x="205740" y="713481"/>
                </a:lnTo>
                <a:lnTo>
                  <a:pt x="384810" y="1428244"/>
                </a:lnTo>
                <a:lnTo>
                  <a:pt x="187414" y="1424940"/>
                </a:lnTo>
                <a:lnTo>
                  <a:pt x="0" y="71437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00"/>
            </a:solidFill>
          </a:ln>
          <a:effectLst/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0009" y="5923370"/>
            <a:ext cx="1968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Du 6</a:t>
            </a:r>
            <a:r>
              <a:rPr lang="fr-FR" dirty="0" smtClean="0">
                <a:solidFill>
                  <a:schemeClr val="bg1"/>
                </a:solidFill>
              </a:rPr>
              <a:t> avril au 30 mai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402026" y="897215"/>
            <a:ext cx="1968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smtClean="0">
                <a:solidFill>
                  <a:schemeClr val="bg1"/>
                </a:solidFill>
              </a:rPr>
              <a:t>1</a:t>
            </a:r>
            <a:r>
              <a:rPr 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dirty="0" smtClean="0">
                <a:solidFill>
                  <a:schemeClr val="bg1"/>
                </a:solidFill>
              </a:rPr>
              <a:t> au 30 juin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2362579" y="1726397"/>
            <a:ext cx="289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Du </a:t>
            </a:r>
            <a:r>
              <a:rPr lang="fr-FR" dirty="0">
                <a:solidFill>
                  <a:schemeClr val="bg1"/>
                </a:solidFill>
              </a:rPr>
              <a:t>3</a:t>
            </a:r>
            <a:r>
              <a:rPr lang="fr-FR" dirty="0" smtClean="0">
                <a:solidFill>
                  <a:schemeClr val="bg1"/>
                </a:solidFill>
              </a:rPr>
              <a:t> au 31 juillet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1589004" y="1886306"/>
            <a:ext cx="8157666" cy="4250342"/>
            <a:chOff x="1466773" y="1886305"/>
            <a:chExt cx="7530153" cy="4250342"/>
          </a:xfrm>
        </p:grpSpPr>
        <p:grpSp>
          <p:nvGrpSpPr>
            <p:cNvPr id="13" name="Groupe 12"/>
            <p:cNvGrpSpPr/>
            <p:nvPr/>
          </p:nvGrpSpPr>
          <p:grpSpPr>
            <a:xfrm>
              <a:off x="1466773" y="1886305"/>
              <a:ext cx="7530153" cy="4250342"/>
              <a:chOff x="1421857" y="1795956"/>
              <a:chExt cx="7530153" cy="4250342"/>
            </a:xfrm>
          </p:grpSpPr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1421857" y="5276857"/>
                <a:ext cx="1080120" cy="76944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  <a:alpha val="7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50800" dir="2700000" sx="99000" sy="99000" algn="tl" rotWithShape="0">
                  <a:prstClr val="black">
                    <a:alpha val="78000"/>
                  </a:prstClr>
                </a:outerShdw>
              </a:effectLst>
            </p:spPr>
            <p:txBody>
              <a:bodyPr wrap="square" lIns="0" tIns="0" rIns="0" bIns="0" anchor="ctr" anchorCtr="1">
                <a:spAutoFit/>
              </a:bodyPr>
              <a:lstStyle/>
              <a:p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Rue du quai </a:t>
                </a:r>
                <a:r>
                  <a:rPr lang="fr-FR" altLang="fr-FR" b="1" dirty="0" smtClean="0">
                    <a:solidFill>
                      <a:schemeClr val="bg1"/>
                    </a:solidFill>
                    <a:latin typeface="Calibri" pitchFamily="34" charset="0"/>
                  </a:rPr>
                  <a:t>– </a:t>
                </a:r>
                <a:r>
                  <a:rPr lang="fr-FR" altLang="fr-FR" sz="1600" b="1" dirty="0" err="1" smtClean="0">
                    <a:solidFill>
                      <a:schemeClr val="bg1"/>
                    </a:solidFill>
                    <a:latin typeface="Calibri" pitchFamily="34" charset="0"/>
                  </a:rPr>
                  <a:t>Marcq-en-Baroeul</a:t>
                </a:r>
                <a:endParaRPr lang="fr-FR" altLang="fr-FR" sz="16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9" name="Rectangle 12"/>
              <p:cNvSpPr>
                <a:spLocks noChangeArrowheads="1"/>
              </p:cNvSpPr>
              <p:nvPr/>
            </p:nvSpPr>
            <p:spPr bwMode="auto">
              <a:xfrm>
                <a:off x="3011608" y="2865566"/>
                <a:ext cx="1078356" cy="738664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50800" dir="2700000" sx="99000" sy="99000" algn="tl" rotWithShape="0">
                  <a:prstClr val="black">
                    <a:alpha val="78000"/>
                  </a:prstClr>
                </a:outerShdw>
              </a:effectLst>
            </p:spPr>
            <p:txBody>
              <a:bodyPr wrap="square" lIns="0" tIns="0" rIns="0" bIns="0" anchor="ctr" anchorCtr="1">
                <a:spAutoFit/>
              </a:bodyPr>
              <a:lstStyle/>
              <a:p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Ferme </a:t>
                </a:r>
                <a:r>
                  <a:rPr lang="fr-FR" altLang="fr-FR" sz="1600" b="1" dirty="0" err="1" smtClean="0">
                    <a:solidFill>
                      <a:schemeClr val="bg1"/>
                    </a:solidFill>
                    <a:latin typeface="Calibri" pitchFamily="34" charset="0"/>
                  </a:rPr>
                  <a:t>Dehaudt</a:t>
                </a:r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 - Wasquehal</a:t>
                </a:r>
                <a:endParaRPr lang="fr-FR" altLang="fr-FR" sz="16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42" name="Rectangle 12"/>
              <p:cNvSpPr>
                <a:spLocks noChangeArrowheads="1"/>
              </p:cNvSpPr>
              <p:nvPr/>
            </p:nvSpPr>
            <p:spPr bwMode="auto">
              <a:xfrm>
                <a:off x="5065521" y="1795956"/>
                <a:ext cx="1098612" cy="800219"/>
              </a:xfrm>
              <a:prstGeom prst="rect">
                <a:avLst/>
              </a:prstGeom>
              <a:solidFill>
                <a:schemeClr val="accent3">
                  <a:lumMod val="75000"/>
                  <a:alpha val="7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50800" dir="2700000" sx="99000" sy="99000" algn="tl" rotWithShape="0">
                  <a:prstClr val="black">
                    <a:alpha val="78000"/>
                  </a:prstClr>
                </a:outerShdw>
              </a:effectLst>
            </p:spPr>
            <p:txBody>
              <a:bodyPr wrap="square" lIns="0" tIns="0" rIns="0" bIns="0" anchor="ctr" anchorCtr="1">
                <a:spAutoFit/>
              </a:bodyPr>
              <a:lstStyle/>
              <a:p>
                <a:r>
                  <a:rPr lang="fr-FR" altLang="fr-FR" sz="1600" b="1" dirty="0">
                    <a:solidFill>
                      <a:schemeClr val="bg1"/>
                    </a:solidFill>
                    <a:latin typeface="Calibri" pitchFamily="34" charset="0"/>
                  </a:rPr>
                  <a:t>Q</a:t>
                </a:r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uai du </a:t>
                </a:r>
                <a:r>
                  <a:rPr lang="fr-FR" altLang="fr-FR" sz="2000" b="1" dirty="0">
                    <a:ea typeface="Verdana" panose="020B0604030504040204" pitchFamily="34" charset="0"/>
                    <a:cs typeface="Arial" panose="020B0604020202020204" pitchFamily="34" charset="0"/>
                  </a:rPr>
                  <a:t>Halot</a:t>
                </a:r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 - Tourcoing</a:t>
                </a:r>
                <a:endParaRPr lang="fr-FR" altLang="fr-FR" sz="16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79" name="Rectangle 12"/>
              <p:cNvSpPr>
                <a:spLocks noChangeArrowheads="1"/>
              </p:cNvSpPr>
              <p:nvPr/>
            </p:nvSpPr>
            <p:spPr bwMode="auto">
              <a:xfrm>
                <a:off x="7633402" y="4583184"/>
                <a:ext cx="1318608" cy="738664"/>
              </a:xfrm>
              <a:prstGeom prst="rect">
                <a:avLst/>
              </a:prstGeom>
              <a:solidFill>
                <a:schemeClr val="accent2">
                  <a:lumMod val="75000"/>
                  <a:alpha val="70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0800" dist="50800" dir="2700000" sx="99000" sy="99000" algn="tl" rotWithShape="0">
                  <a:prstClr val="black">
                    <a:alpha val="78000"/>
                  </a:prstClr>
                </a:outerShdw>
              </a:effectLst>
            </p:spPr>
            <p:txBody>
              <a:bodyPr wrap="square" lIns="0" tIns="0" rIns="0" bIns="0" anchor="ctr" anchorCtr="1">
                <a:spAutoFit/>
              </a:bodyPr>
              <a:lstStyle/>
              <a:p>
                <a:r>
                  <a:rPr lang="fr-FR" altLang="fr-FR" sz="1600" b="1" dirty="0" smtClean="0">
                    <a:solidFill>
                      <a:schemeClr val="bg1"/>
                    </a:solidFill>
                    <a:latin typeface="Calibri" pitchFamily="34" charset="0"/>
                  </a:rPr>
                  <a:t>Devant la Guinguette de Leers</a:t>
                </a:r>
                <a:endParaRPr lang="fr-FR" altLang="fr-FR" sz="16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43" name="Connecteur droit 42"/>
            <p:cNvCxnSpPr/>
            <p:nvPr/>
          </p:nvCxnSpPr>
          <p:spPr>
            <a:xfrm flipV="1">
              <a:off x="4582807" y="2399323"/>
              <a:ext cx="478354" cy="110241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8" name="Groupe 2077"/>
          <p:cNvGrpSpPr/>
          <p:nvPr/>
        </p:nvGrpSpPr>
        <p:grpSpPr>
          <a:xfrm>
            <a:off x="634028" y="2334277"/>
            <a:ext cx="2310703" cy="2162365"/>
            <a:chOff x="585256" y="2334276"/>
            <a:chExt cx="2132957" cy="2162365"/>
          </a:xfrm>
        </p:grpSpPr>
        <p:pic>
          <p:nvPicPr>
            <p:cNvPr id="85" name="Picture 2" descr="X:\Canal de Roubaix\animation et ateliers relais 2011\Anim 2010\Anim 2010\Photos pour brochure groupe 2011\IMGP9517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56" y="2334276"/>
              <a:ext cx="2132957" cy="159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Connecteur droit 60"/>
            <p:cNvCxnSpPr/>
            <p:nvPr/>
          </p:nvCxnSpPr>
          <p:spPr>
            <a:xfrm flipH="1">
              <a:off x="2070408" y="3922325"/>
              <a:ext cx="11430" cy="574316"/>
            </a:xfrm>
            <a:prstGeom prst="line">
              <a:avLst/>
            </a:prstGeom>
            <a:ln w="4762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9" name="ZoneTexte 2058"/>
          <p:cNvSpPr txBox="1"/>
          <p:nvPr/>
        </p:nvSpPr>
        <p:spPr>
          <a:xfrm>
            <a:off x="672427" y="2347810"/>
            <a:ext cx="234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Du 1</a:t>
            </a:r>
            <a:r>
              <a:rPr 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dirty="0" smtClean="0">
                <a:solidFill>
                  <a:schemeClr val="bg1"/>
                </a:solidFill>
              </a:rPr>
              <a:t>au 24 septembre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396288" y="191312"/>
            <a:ext cx="3805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b="1" dirty="0" smtClean="0">
                <a:ea typeface="Verdana" panose="020B0604030504040204" pitchFamily="34" charset="0"/>
                <a:cs typeface="Arial" panose="020B0604020202020204" pitchFamily="34" charset="0"/>
              </a:rPr>
              <a:t>A bord de la Décidée…</a:t>
            </a:r>
            <a:endParaRPr lang="fr-FR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5249940" y="1122355"/>
            <a:ext cx="1274143" cy="492443"/>
          </a:xfrm>
          <a:prstGeom prst="rect">
            <a:avLst/>
          </a:prstGeom>
          <a:solidFill>
            <a:schemeClr val="accent4">
              <a:lumMod val="60000"/>
              <a:lumOff val="40000"/>
              <a:alpha val="7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2700000" sx="99000" sy="99000" algn="tl" rotWithShape="0">
              <a:prstClr val="black">
                <a:alpha val="78000"/>
              </a:prstClr>
            </a:outerShdw>
          </a:effectLst>
        </p:spPr>
        <p:txBody>
          <a:bodyPr wrap="square" lIns="0" tIns="0" rIns="0" bIns="0" anchor="ctr" anchorCtr="1">
            <a:spAutoFit/>
          </a:bodyPr>
          <a:lstStyle/>
          <a:p>
            <a:r>
              <a:rPr lang="fr-FR" altLang="fr-FR" sz="1600" b="1" dirty="0">
                <a:solidFill>
                  <a:schemeClr val="bg1"/>
                </a:solidFill>
                <a:latin typeface="Calibri" pitchFamily="34" charset="0"/>
              </a:rPr>
              <a:t>Quai </a:t>
            </a:r>
            <a:r>
              <a:rPr lang="fr-FR" altLang="fr-FR" sz="1600" b="1" dirty="0" smtClean="0">
                <a:solidFill>
                  <a:schemeClr val="bg1"/>
                </a:solidFill>
                <a:latin typeface="Calibri" pitchFamily="34" charset="0"/>
              </a:rPr>
              <a:t>de Calais - Roubaix</a:t>
            </a:r>
            <a:endParaRPr lang="fr-FR" altLang="fr-FR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5223817" y="1628801"/>
            <a:ext cx="4917" cy="1149891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1" name="Groupe 2050"/>
          <p:cNvGrpSpPr/>
          <p:nvPr/>
        </p:nvGrpSpPr>
        <p:grpSpPr>
          <a:xfrm>
            <a:off x="5065516" y="3011198"/>
            <a:ext cx="1916995" cy="1920702"/>
            <a:chOff x="4670616" y="3011197"/>
            <a:chExt cx="2071464" cy="2176653"/>
          </a:xfrm>
        </p:grpSpPr>
        <p:cxnSp>
          <p:nvCxnSpPr>
            <p:cNvPr id="58" name="Connecteur droit 57"/>
            <p:cNvCxnSpPr/>
            <p:nvPr/>
          </p:nvCxnSpPr>
          <p:spPr>
            <a:xfrm>
              <a:off x="4846098" y="3011197"/>
              <a:ext cx="0" cy="558769"/>
            </a:xfrm>
            <a:prstGeom prst="line">
              <a:avLst/>
            </a:prstGeom>
            <a:ln w="47625">
              <a:solidFill>
                <a:schemeClr val="accent4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49" name="Image 204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616" y="3634251"/>
              <a:ext cx="2071464" cy="1553599"/>
            </a:xfrm>
            <a:prstGeom prst="rect">
              <a:avLst/>
            </a:prstGeom>
          </p:spPr>
        </p:pic>
      </p:grpSp>
      <p:sp>
        <p:nvSpPr>
          <p:cNvPr id="62" name="Rectangle 61"/>
          <p:cNvSpPr/>
          <p:nvPr/>
        </p:nvSpPr>
        <p:spPr>
          <a:xfrm>
            <a:off x="5192865" y="4169662"/>
            <a:ext cx="1701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smtClean="0">
                <a:solidFill>
                  <a:schemeClr val="bg1"/>
                </a:solidFill>
              </a:rPr>
              <a:t>1</a:t>
            </a:r>
            <a:r>
              <a:rPr lang="fr-FR" baseline="30000" dirty="0" smtClean="0">
                <a:solidFill>
                  <a:schemeClr val="bg1"/>
                </a:solidFill>
              </a:rPr>
              <a:t>er</a:t>
            </a:r>
            <a:r>
              <a:rPr lang="fr-FR" dirty="0" smtClean="0">
                <a:solidFill>
                  <a:schemeClr val="bg1"/>
                </a:solidFill>
              </a:rPr>
              <a:t>  au 31 août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640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4528" y="476672"/>
            <a:ext cx="84201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Et 2 balades au départ de Wambrechies </a:t>
            </a:r>
            <a:b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le 12 mai et le 8 septembre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3551-51C8-4C02-9153-E6E61B5BAB5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1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00672" y="3645024"/>
            <a:ext cx="6768752" cy="1728192"/>
          </a:xfrm>
        </p:spPr>
        <p:txBody>
          <a:bodyPr/>
          <a:lstStyle/>
          <a:p>
            <a: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Une balade contée le 23 juin </a:t>
            </a:r>
            <a:b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fr-FR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(au départ de Leers)</a:t>
            </a:r>
            <a:endParaRPr lang="fr-FR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3551-51C8-4C02-9153-E6E61B5BAB54}" type="slidenum">
              <a:rPr lang="fr-FR" smtClean="0"/>
              <a:t>33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72480" y="404664"/>
            <a:ext cx="81508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balade chantée le 8 </a:t>
            </a:r>
            <a:r>
              <a:rPr lang="fr-F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</a:p>
          <a:p>
            <a:r>
              <a:rPr lang="fr-F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fr-FR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départ de </a:t>
            </a:r>
            <a:r>
              <a:rPr lang="fr-FR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Wasquehal)</a:t>
            </a:r>
            <a:endParaRPr lang="fr-FR" sz="2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3551-51C8-4C02-9153-E6E61B5BAB54}" type="slidenum">
              <a:rPr lang="fr-FR" smtClean="0"/>
              <a:t>34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76" y="836712"/>
            <a:ext cx="3352300" cy="46977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36976" y="155679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 du Règlement Particulier de Police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65168" y="2492896"/>
            <a:ext cx="201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Votre avis compte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8638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6226" y="4869161"/>
            <a:ext cx="4801314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fr-FR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fr-FR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uivez-nous sur </a:t>
            </a:r>
            <a:r>
              <a:rPr lang="fr-FR" sz="2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F</a:t>
            </a:r>
            <a:r>
              <a:rPr lang="fr-FR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acebook:</a:t>
            </a:r>
          </a:p>
          <a:p>
            <a:pPr algn="ctr"/>
            <a:r>
              <a:rPr lang="fr-F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Verdana" panose="020B0604030504040204" pitchFamily="34" charset="0"/>
                <a:cs typeface="Arial" panose="020B0604020202020204" pitchFamily="34" charset="0"/>
              </a:rPr>
              <a:t>CanaldeRoubaixMarqueurbaine</a:t>
            </a:r>
            <a:endParaRPr lang="fr-FR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69" y="4926489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92560" y="1556792"/>
            <a:ext cx="8717451" cy="1415772"/>
          </a:xfrm>
          <a:prstGeom prst="rect">
            <a:avLst/>
          </a:prstGeom>
          <a:solidFill>
            <a:srgbClr val="D3C3AB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Depuis le 15 mars nouveau site internet des Espaces Naturels Métropolitains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</a:p>
          <a:p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enm.lillemetropole.fr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2000672" y="2204864"/>
            <a:ext cx="978408" cy="484632"/>
          </a:xfrm>
          <a:prstGeom prst="rightArrow">
            <a:avLst/>
          </a:prstGeom>
          <a:solidFill>
            <a:srgbClr val="A5D9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6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4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72880" y="8565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BILAN 2018</a:t>
            </a:r>
            <a:endParaRPr lang="fr-F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468C-60B8-432D-9B77-380600A86207}" type="slidenum">
              <a:rPr lang="fr-FR" smtClean="0"/>
              <a:pPr/>
              <a:t>5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2457874988"/>
              </p:ext>
            </p:extLst>
          </p:nvPr>
        </p:nvGraphicFramePr>
        <p:xfrm>
          <a:off x="2288704" y="1340768"/>
          <a:ext cx="5391150" cy="410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40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6</a:t>
            </a:fld>
            <a:endParaRPr lang="fr-FR" dirty="0"/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906180005"/>
              </p:ext>
            </p:extLst>
          </p:nvPr>
        </p:nvGraphicFramePr>
        <p:xfrm>
          <a:off x="2792760" y="1844824"/>
          <a:ext cx="4343400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43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7</a:t>
            </a:fld>
            <a:endParaRPr lang="fr-FR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4224844679"/>
              </p:ext>
            </p:extLst>
          </p:nvPr>
        </p:nvGraphicFramePr>
        <p:xfrm>
          <a:off x="2864768" y="1052736"/>
          <a:ext cx="4324350" cy="339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35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8</a:t>
            </a:fld>
            <a:endParaRPr lang="fr-FR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930813148"/>
              </p:ext>
            </p:extLst>
          </p:nvPr>
        </p:nvGraphicFramePr>
        <p:xfrm>
          <a:off x="2432720" y="1556792"/>
          <a:ext cx="548640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445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468C-60B8-432D-9B77-380600A86207}" type="slidenum">
              <a:rPr lang="fr-FR" smtClean="0"/>
              <a:t>9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44488" y="548680"/>
            <a:ext cx="6852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EXPLOITATION 2019</a:t>
            </a:r>
            <a:endParaRPr lang="fr-F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6212" y="2214601"/>
            <a:ext cx="8292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Attention</a:t>
            </a:r>
            <a:r>
              <a:rPr lang="fr-FR" dirty="0" smtClean="0">
                <a:solidFill>
                  <a:schemeClr val="bg1"/>
                </a:solidFill>
              </a:rPr>
              <a:t> aux dates de chômages et travaux: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Du 17 au 29 mai : Arrêt de navigation (chantier Pont de l’Epinette@ Marquette)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Du 17 au 26 juin : Chômage de l’écluse de Don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Du 17 juin au 13 juillet Chômage de l’écluse de Grand Carré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9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EL2015">
  <a:themeElements>
    <a:clrScheme name="Lille Métropole">
      <a:dk1>
        <a:srgbClr val="2C2C2C"/>
      </a:dk1>
      <a:lt1>
        <a:sysClr val="window" lastClr="FFFFFF"/>
      </a:lt1>
      <a:dk2>
        <a:srgbClr val="2C2C2C"/>
      </a:dk2>
      <a:lt2>
        <a:srgbClr val="FFFFFF"/>
      </a:lt2>
      <a:accent1>
        <a:srgbClr val="585858"/>
      </a:accent1>
      <a:accent2>
        <a:srgbClr val="717171"/>
      </a:accent2>
      <a:accent3>
        <a:srgbClr val="8D1230"/>
      </a:accent3>
      <a:accent4>
        <a:srgbClr val="2C2C2C"/>
      </a:accent4>
      <a:accent5>
        <a:srgbClr val="2C2C2C"/>
      </a:accent5>
      <a:accent6>
        <a:srgbClr val="E2007A"/>
      </a:accent6>
      <a:hlink>
        <a:srgbClr val="2C2C2C"/>
      </a:hlink>
      <a:folHlink>
        <a:srgbClr val="E2001A"/>
      </a:folHlink>
    </a:clrScheme>
    <a:fontScheme name="Futura Bold">
      <a:majorFont>
        <a:latin typeface="Futura Bold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que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AFCF8DCABB547A518D2C43B7922BD" ma:contentTypeVersion="0" ma:contentTypeDescription="Crée un document." ma:contentTypeScope="" ma:versionID="4c806830f069815499d51301f6825e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52BD05-CF79-424F-9305-6F346A861394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4C69629-7BCE-4283-B3D1-F97423E1C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2C78E08-D879-4CCA-BA0F-75FF5CAA0D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PowerPoint</Template>
  <TotalTime>4236</TotalTime>
  <Words>659</Words>
  <Application>Microsoft Office PowerPoint</Application>
  <PresentationFormat>Format A4 (210 x 297 mm)</PresentationFormat>
  <Paragraphs>127</Paragraphs>
  <Slides>36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</vt:lpstr>
      <vt:lpstr>Futura Bold</vt:lpstr>
      <vt:lpstr>Source Sans Pro</vt:lpstr>
      <vt:lpstr>Verdana</vt:lpstr>
      <vt:lpstr>Wingdings</vt:lpstr>
      <vt:lpstr>Wingdings 3</vt:lpstr>
      <vt:lpstr>MEL2015</vt:lpstr>
      <vt:lpstr>Masque blanc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CHANTIERS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2 balades au départ de Wambrechies  le 12 mai et le 8 septembre</vt:lpstr>
      <vt:lpstr> Une balade contée le 23 juin  (au départ de Leers)</vt:lpstr>
      <vt:lpstr>Présentation PowerPoint</vt:lpstr>
      <vt:lpstr>Présentation PowerPoint</vt:lpstr>
      <vt:lpstr>Présentation PowerPoint</vt:lpstr>
    </vt:vector>
  </TitlesOfParts>
  <Company>MEL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COMBLEZ Damien</dc:creator>
  <cp:lastModifiedBy>LONGUEVAL Camille</cp:lastModifiedBy>
  <cp:revision>216</cp:revision>
  <cp:lastPrinted>2017-06-08T15:25:38Z</cp:lastPrinted>
  <dcterms:created xsi:type="dcterms:W3CDTF">2017-06-02T08:40:22Z</dcterms:created>
  <dcterms:modified xsi:type="dcterms:W3CDTF">2019-03-25T09:21:55Z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0x010100EDFAFCF8DCABB547A518D2C43B7922BD</vt:lpwstr>
  </property>
</Properties>
</file>